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3:37:2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7246 7853 19664,'-19'-54'1120,"0"0"0,2 6 0,2 6-593,4 12-102,0 5 236,-1-1-230,2 8-240,2 4-175,4 9-4,3 5-1,0 2 22,1 3 7,0 6-1,0 4-16,0 4-23,0 3 11,1 1 0,4 14-22,1-10 17,5 10-1,-1-14 23,6 6-11,-2-9 5,7 1 57,5-10 5,7-7 11,17-11-59,-20-2 1,1-4-29,7-7 1,0-1-642,-4 1 0,-1 0 641,2-3 1,0 0 2,-7 5 0,-2 1 6,2-1 0,0 0-6,0 1 0,0-1-6,-1 1 1,1 0 11,24-15-6,-2 3-11,-5 3-17,-5 4-22,-5 4-362,-7 4-300,-2 4-178,-10 5-779,0 4-1966,-10 8 3624,-1 6 0,-3-5 0,-1 1 0</inkml:trace>
  <inkml:trace contextRef="#ctx0" brushRef="#br0" timeOffset="434">4870 9418 19389,'-41'-16'526,"0"0"1,2 0-1,11 7-391,22 13 5,2 4 67,-1 4 62,3 5 314,-2 15-113,2 10-190,4 14-61,13-1-105,5-25 1,4-3-31,17 7 17,-2-16 0,5-6-383,-6-8 0,3-5 372,16-3 0,3-6-611,-13 0 0,1-2 0,1-3 528,7-6 1,3-1-1,-3-2-867,-6 3 0,-1 0 0,0-1 847,2-1 0,1-1 0,-3 1-274,8-3 0,-1 1 186,1-1 1,0 2-102,-1-1 1,2 1-931,-7 3 1,3 1 0,-3 0-244,7-2 0,-1 1 1375,-6 2 0,3 0 0,-9 3 0,7-2 0,-5 3 0</inkml:trace>
  <inkml:trace contextRef="#ctx0" brushRef="#br0" timeOffset="2284">1251 10267 22313,'-9'0'1271,"2"0"-1097,6 0 128,0-2-184,-1 0 5,1-3 163,0-8-214,0 3 35,1-16-74,0 9-10,0-9-18,0 4-10,0-2 22,1 0-1,0 1 57,2-6-56,2 5-28,5-1-12,-1 11 12,4 4-6,-2 7 6,3 1 0,10 2 11,6 6 0,12 9-50,1 11-18,-2 11-886,-14-4 920,-10 4 17,-13-7-11,-3 3 0,-6 0 11,-7 0 1,-2 1 27,-7 9-531,3-9 1,0-2 536,-7 1 11,0-2-23,-3-2-3,-10 3 31,10-10 17,-7 0 1,17-13 94,-1-4 767,7-4-828,-1-5 1121,6-1-1160,1-4 0,2-1 49,0-1-72,2 0 6,2-1-16,0 2-6,3 0 5,4-2-11,0 4 6,5-2-6,-3 6 5,2-1 1,21 1-6,-8 1 11,19 1 0,-13 4-273,3 1 256,3 3-55,17 9-26,-22-1 0,0 2 25,18 10 6,-7 10 6,-34-13-18,-7 14 18,-17 3 28,-1 2-753,-13-3 691,5-13-72,-2-1-102,0-3-95,0-2-117,0-4-902,-8 0 251,10-7-1068,-7-2-3105,12-7 4568,-2-7 1,15 7 0,3-3 0</inkml:trace>
  <inkml:trace contextRef="#ctx0" brushRef="#br0" timeOffset="2532">1981 10374 25135,'6'6'-358,"3"-4"-56,12-6-348,6-2-2201,8-2 946,6-1-2899,-8 1 1,1 1 3981,12-4 0,0 1 1,-32 7-1</inkml:trace>
  <inkml:trace contextRef="#ctx0" brushRef="#br0" timeOffset="3352">3202 10316 8270,'-5'0'5070,"2"0"2670,3 0-7723,-49 0 5,37 0 40,-36 0 84,50 1 327,6 2-214,2-2-43,7 1 14,14-1-181,-2-2-42,14-2-55,-4-2-706,5-1 478,6-2-1374,3-2 1,3 0 10,-20 4 1,0 0-3278,20-4 1,-3 0 4575,-6 2 0,-22 4 0,-12 2 1</inkml:trace>
  <inkml:trace contextRef="#ctx0" brushRef="#br0" timeOffset="3724">3417 10498 9689,'1'-9'6127,"-1"2"-4593,0 7 1099,0 0-1584,14-60-167,-8 34-504,2-11 1,-1 2 271,-4 13 408,-1-3-286,-1 7-522,-1 0-83,-1 10-94,0 6-112,-1 1-4,1 2 57,0 3 5,-3 14 15,-3 16-37,-4 22-1,4-18 0,0 2-672,-1 7 1,1 2 194,0 6 0,1 2-1349,0 5 1,2 0-842,1-12 0,1 0 2668,1 4 0,1-5 1,0-11-1,1-2 0</inkml:trace>
  <inkml:trace contextRef="#ctx0" brushRef="#br0" timeOffset="3954">4008 10689 21864,'0'-5'2011,"0"2"79,0 3-2107,-4-12-28,3 17-22,-3-4-45,4 21-95,0 2-679,0 15-26,0-8-511,0 10-952,1-12-2739,0-1 4266,0 1 0,0-14 0,-1-2 0</inkml:trace>
  <inkml:trace contextRef="#ctx0" brushRef="#br0" timeOffset="4140">4094 10364 19944,'-10'-39'-1134,"-7"2"1,34 47 0</inkml:trace>
  <inkml:trace contextRef="#ctx0" brushRef="#br0" timeOffset="4770">4214 10700 19507,'0'-8'2672,"0"2"-1838,0 6 846,0 0-1669,34-27-22,-15 34 5,23-21-16,-22 50-3370,-10-11 3392,3 9-17,-7-7-508,-1-1 525,-2 1 22,-1-1 29,-2 7-1,-3-6 101,0-1 3146,-1-12-3095,1-9 945,2-7-1068,1-3-35,-1-4-16,0-4 6,1-5 56,1-16 27,6-10-50,0-1 17,5 1-1165,4 5 1142,-4 11 85,17-20-96,-14 28-27,12-9 16,-2 15 6,6 2-45,1 2 0,-1 5 0,-7 3 0,8 8-6,-9 1-2142,8 5 2148,-13 1-11,6 7-6,-2 5-5,2 9 27,-9-7 1,-6-2 0,-7-8-6,-2-2 0,-2-2 11,-2-2 45,-4-1 3476,0-5-3364,-1-2-118,3-6-5,2-5-11,1-3-6,1-4 0,1-2-12,0-3 18,4-12 28,5 1-29,0-1-10,4 7-7,-2 11-10,0 1 22,7-2-22,-4 5-1,7-2-5,1 7-5,-3 2-1,7 1 6,-6 4 11,1 2 6,0 3-17,1 3-90,17 15 29,-14-7-113,16 21-5,-25-17-123,1 9-531,-9-7 229,-2 1-203,-3 3-313,0-2-533,-2 0-996,-1-2-2622,0-3 5271,-1-2 0,1-9 0,0-2 0</inkml:trace>
  <inkml:trace contextRef="#ctx0" brushRef="#br0" timeOffset="5102">5351 10700 25931,'52'0'420,"3"-5"-381,-34 1 34,16-10-50,-16 3 5,5-4-12,-10 4 40,2-7-28,-7 5 6,2-11-23,-9 8 17,-1-4 11,-3 6 12,-2 1-1,0 1-5,-2 2 11,-1 1 11,-2 2 6,1 2-11,0 1-18,-2 3 35,-3-1-40,1 5-5,-4 1-6,2 4 0,-2 4-6,-1 2 6,-1 4-11,-2 3-12,0 2 12,-1 2 0,0 1-6,3 3-28,2 0-128,2 0-247,6 1-403,2 1-3995,11 14 3942,7-5 0,-3-7 0,1-14 0</inkml:trace>
  <inkml:trace contextRef="#ctx0" brushRef="#br0" timeOffset="6561">6972 10997 11743,'16'-60'1531,"0"0"0,-2 11 0,-3 4 1507,-5-8-2534,-4 20-101,-2 3-50,-1 3-12,-2 3-2108,-2 4 2002,-2 3 1102,-6-1-1247,2 7-45,-5 2-12,3 6-5,-2 4-5,-4 5 10,-1 4-16,-3 5-6,-2 4 1407,-2 4-1402,0 5 1,-1 2-17,-8 10-318,7-8 0,2 1 295,0 2 3086,4-1-3080,4-2 1,5-3 10,5-3 6,4-2 0,5 1 0,5-9 6,5 1 27,13-12 51,10-8 0,14-14-33,-5-4 691,-2-9-664,-13 6 17,-1-2 12,-3-2-18,-2 0 68,4-14-84,-8 10 0,3-10 27,-10 16 7,-1 3 5,-3 3 0,-1 4-28,-1 4-6,-3 3-16,1 2-12,-2 4 252,1 1-330,-1 1 34,-1 7-6,1 1 11,-2 8 17,-3 21-34,-2 3-5,0 9 6,2-8-63,2 0 29,2-9-11,1 6-6,4-13 5,2-4 18,2-2-1,2-4-5,6 0 11,2-7 34,9-10-1,-6-6 6,2-9 17,1-11-16,-4 5-7,5-10 6,-7 7-22,-3 0 28,1 0-11,-1-1-3376,0 3 3398,-1 1-2280,0 4 2269,-2 2-6,2 0-5,-5 6 5,2 1 6,-6 7-17,-1 2 2268,0 1-2273,0 1 3363,2 3-3369,-1 1-6,5 10 12,-3 6 5,-2 3 39,-1 12-50,-4-11 11,-2 7-6,-1-9 0,-1-1-3391,1-2 3397,0-2-11,1 0 22,0-7 45,2-2-11,3-12-2303,2-2 2264,4-9 2285,6-8-2235,3-4-28,1 0-6,-1 2 23,2 2-17,1-1-2296,2 1 2273,-1 4 2258,1 7-2280,-1 3 12,0 3-1,-4 4-2257,-6 5 2263,-1 1-528,1 5 517,-2 1 0,1 3-12,-1 1 12,-1 2-11,1 0 1970,3 7-1999,-1-5-21,5 5-180,6-2 56,-3-6-73,10 3-476,8-6 314,-6-6 3015,15-1-2953,-10-4-1102,4-9 1,1-1 1442,2-3 47,-5 0 1,-4-2 47,-15-3 157,1-9-2369,-8 4 2280,-1-6-813,-7 7 841,-1 0 2059,-2-8-1841,-2 2-201,-3 1-1,-3 7 78,-7 8-156,1 6-34,-6 1-5,3 5-6,-3 2-6,0 2 1217,-2 4-1233,-8 10-46,7-2 18,-5 8-23,5 4 23,2 4-17,1 7-6,9-9 0,5-5-17,6-10-5,3-2 6,3-2-1,5-4 3381,8-2-3352,-3-2 5,6-7 22,3-11 6,1-12 11,6-15-5,-3-14-403,-17 21 0,-2-2 380,-2 4 1,-1 0 2,3-17 0,-2-1 0,-3 18 0,0-1 0,2-9 0,1 0 31,3-15 27,-4 22 1,-1 2 39,4-13 0,1-4 146,-6 23-152,-4 12-16,0 2-40,-3 11-5,0 1-34,0 6-28,-1 11 23,-1 4-6,-1 11 22,-4 17-16,1-6 518,-3 19-530,3-23 1,1 2-1112,-1 5 1,0 3 1023,1-1 1,0 1-110,1 1 1,1-2-169,2-10 1,0-3-374,2 2 1,2 0-2088,0 1 0,2-1-1954,1-3 1,1-1 4783,7 21 0,-6-26 0,-2-12 0</inkml:trace>
  <inkml:trace contextRef="#ctx0" brushRef="#br0" timeOffset="7137">9814 10537 15311,'2'-5'4789,"0"1"-2626,-2 4-1452,9-59-157,-7 33-336,3-11 1,-1 1 167,-4 13-38,-2 1-3449,-1 1 3370,-2 3-19,-6-1-93,2 6-29,-4 0-27,1 9-34,0 1-16,-4 4-29,-3 3-5,-16 13 5,-6 12 2787,-2 3-2820,6 5-6,8 8 11,9-10 18,1 10-29,12-15 6,3-2-1,5 0 224,5-2-212,13 9-3228,2-9 3212,13 8-7,12-3-203,-7-7 215,-4-5 0,-1 1-6,6 2 11,-12-6 1,0 1-1,-2 5 12,-3 3 11,-15-9 343,-11-3-349,-4-4 1,-6-1-12,-2 0 11,-4-3-17,-11-1-22,-5-2 3280,0-6-3319,3-3 58,4-14-803,4-9-947,-1-13-2083,11-2-1199,7 12 4193,5 6 0,2 18 0,0 2 0</inkml:trace>
  <inkml:trace contextRef="#ctx0" brushRef="#br0" timeOffset="7674">10397 10745 20834,'0'-4'3848,"0"1"-1815,0 3-2016,-22-31 39,6 55-56,-19-13 11,18 49-2033,1 0 2022,4-13-17,0 4-11,2 1 17,1 1 5,1 0 1,3-1 5,1-2-6,1-4 400,2-5-406,-1-5 35,-1 0-18,-1-14 18,0-2-23,-1-14 17,1-3-1,-2-13-27,2-2 17,0-12-1,3-3 117,1-7-122,1-6 0,2-5-410,2-8 416,1-5-558,-3 26 0,1 0 549,-1-2 1,1-1 4,0-2 1,1 1 5,-1-1 1,0-1 2,1 1 0,-1-1 0,0 3 1,1-2-4,1-9 1,0-1-9,2 3 0,0 0 0,-1 1 0,1 1 0,0 7 0,0 3 0,5-8 5,1 4-458,20-13 442,-10 23 0,15-10 11,-15 27 0,2 4-17,1 2 0,0 6 790,12 13-784,-11 2 0,7 12-1,-14-1 436,-2 4-474,-2 23 27,-8-11 487,-6-5 1,-7 0-471,-7-7 1,-4-2-423,1 1 1,-2-1 418,-7-2 1,-1-4-20,-16 10 5,8-12 1,-1-1-34,-17 8-1248,17-10 1,0-2 1174,-11 1-324,-13 0-36,16-9-61,-6-2-72,23-7-509,6-5-645,5-2-850,7-4 2626,3-3 0,2 5 0,1 1 0</inkml:trace>
  <inkml:trace contextRef="#ctx0" brushRef="#br0" timeOffset="8125">10966 10508 19927,'41'-35'1168,"1"0"1,-2 4 0,-13 5-603,-23 14-96,-2 3-100,-1 1-23,0 1-72,-3 2-62,0 0 223,-17 3-256,-8 10-113,-7 2-6,-3 8-16,-6 10-28,10-3-9,3 1 1,2 2-9,4 0-11,-7 16 22,26-24 0,2-1-11,6-3-11,1-2 11,6-2 0,10 0 17,0-5-17,7-1-28,-5-6 39,0-2-11,0-3 22,5-8-5,-8 0-6,4-5 34,-5-4-17,-6 3 22,6-14 18,-9 11-35,2-5 51,2-6-39,-5 14 28,4-7 11,-8 18-6,-2 2 1,0 3-7,-1 1 35,0 1-102,-3 6-16,0 1 17,-1 6-17,0 1 16,-1 5 29,0 2-40,0 2 1,0 2-119,1 12 29,1-8-56,1 9-90,3-12-1378,12 24 376,-3-19-465,9 15-2173,-5-24-2582,2-4-146,-1-4 6609,-1-4 0,-8-5 0,-2-2 0</inkml:trace>
  <inkml:trace contextRef="#ctx0" brushRef="#br0" timeOffset="8358">11610 10372 22392,'1'-42'455,"0"0"1,0 4-1,-4 9 154,-7 24-318,-2 2-39,-2 2-22,-2 2-28,-2 3 57,-2 2-131,2 6-3316,-2 2 3272,2 4 82,0 3-48,-12 30-124,10-4-33,-4 12-34,16-16-39,6-16-101,3 0-128,4-2-981,13 9 17,-1-9-2863,21 11 1323,-13-19 2845,14 2 0,-31-15 0,-1-1 0</inkml:trace>
  <inkml:trace contextRef="#ctx0" brushRef="#br0" timeOffset="8744">11854 10527 20161,'18'-43'1062,"0"1"1,-1 0-1,-6 9-563,-13 19 553,-2 1-744,-4 7-56,-1 2 123,-8 2-229,3 4 351,-21 15-441,17-1 127,-11 12-132,14 4-57,5 4 12,2 0 345,7-3-362,7-11-6,3-2-27,18 7-7,9-4-2221,2-2 2244,1-8 28,-12-9-11,-2-2 0,7-10 5,-9 0 12,4-7 5,-11 0 0,-2-2-2635,-1-1 2624,-3-3 1532,1-12-1521,-3 5 12,-2-9 5,-3 11 5,-2 1 51,-3-8-39,-1 12 6,-4-3 5,-2 13 5,-3 3 3426,-9 3-3447,3 3 88,-18 11-55,10 0 62,-20 20-74,17-7-22,-7 9 1,14-5-7,0 0-16,4 1-11,1 1-6,0 14-28,7-10-17,1 12-56,9-14-112,7 1-240,6 0-326,8 1-627,8-1-1484,5-2 2042,13 1 0,-22-14 0,1-3 0</inkml:trace>
  <inkml:trace contextRef="#ctx0" brushRef="#br0" timeOffset="9632">13669 10613 19364,'16'-50'900,"1"0"0,-3 5 0,-2 5-251,-4 5-7,-3 3-228,-2 4-61,-1 5 270,-3-2-192,-6 8-301,0 2-45,-6 9-29,1 7-23,-5 6-3304,-1 4 3316,-4 7-2286,-3 5 2280,0 5-1516,-1 4 1494,0 4-263,8-8 0,1 2 235,-9 16 584,9-16 0,1 0-567,-3 14-12,3-3 1,3 0-1,4-1-5,4-4 1833,3-2-1862,15 6-21,13-8 1078,24-3-1039,-2-14 65,6-11-49,5-15 17,-13-1 6,13-10-17,-20 0-2182,10-12 2204,-13 6-43,5-9 83,-8 0-34,-12 7 17,5-8-6,-12 13 172,-1-6-20,-5 4-85,-2 4 2224,-4 7-2262,-4 11 3333,-1 3-3362,-3 1 125,-2 2-75,-19 15-44,7-4 6,-14 14-35,15-8-10,-6 12-17,9-6-727,-2 9 733,11-11-1,4 0 12,1-1-23,5-1 6,5 0 0,5-4-45,17 3 28,9-7 28,2-2-549,-2-9 560,-14-5 0,-3-5 718,5-10-707,-3-7-3205,-2-1 3205,-5-2 12,-8 6-12,0-2 29,1-14-29,-3 9 43,1-11-65,-3 13-115,-2 1 127,0 3 4,-2 3 46,-4-2-40,-1 9 3129,-5-1-3135,-3 11-21,-2 2 5,-3 3 11,-4 5-22,-2 4 22,-2 4 0,-1 1-5,-1 2 529,-7 11-579,10-5-324,-3 6 245,15-6-68,5-1-111,3 1-213,5 1-247,5 3-375,5-1-4448,20 15 5585,1-8 0,-4-4 0,-10-15 0</inkml:trace>
  <inkml:trace contextRef="#ctx0" brushRef="#br0" timeOffset="10233">14522 10693 21727,'23'-43'644,"1"0"0,-3 5 0,-3 6-191,-10 15 322,-1 3-444,-1 2-29,-1 2 70,-3 3-209,1 2 1,-2 2-130,0 2 199,0 0-205,-1 8 5,0 1-10,0 8-12,0 1-6,0 5 7,0 1-1,-1 3 0,-1 1-17,-2 2 1,-1 0-18,-7 13 7,3-9 4,-5 7-3385,4-15 3391,-1-4 17,2-5 1,0-4-12,1-3 16,1-6 52,-1-1-24,3-6-16,1-2 3381,2-6-3386,1-3 10,2-15-5,4-11-3397,7-15 3369,0 8 0,4 3-16,-3 16 16,1 1 11,9-6-11,-6 10 0,8-5 6,-5 12 16,20-7-27,-13 11-206,15-3 200,-20 13 11,0 3-5,-2 4-1,-2 4 6,-2 5 3263,-1 3-3268,2 13-3255,-8-6 3266,1 9-79,-13 12 73,-2-16-11,-5 16 11,-2-23 208,1 0-208,-2-4 0,-6 3-11,6-9 3383,-5 0-3356,9-9 125,1-2-108,3-4-21,2-3 27,2-15-17,3 3 6,4-11-5,3 6 10,2-3 6,3 0-16,0-1-1,4 1 6,10-11 6,-4 11-368,9-9 368,-8 15-6,0 2 61,23-2-61,-17 10-1650,18-2 1644,-22 12-11,0 2 12,-1 3-12,-1 6-22,-1 3 11,-3 5-17,-3 3-6,-3 3 286,-5 2-325,-4 1-162,-7 17-5,-4-10-1029,-7 14 625,-2-12-471,-3 1-777,0 4-2998,-1 0 4497,-1 6 0,9-22 1,1-1-1</inkml:trace>
  <inkml:trace contextRef="#ctx0" brushRef="#br0" timeOffset="10727">15585 10649 21032,'40'-25'342,"-1"1"0,-2 1 0,-9 7 1413,-19 15-1598,-2 3 611,0 3-578,-2 4-33,-1 5-23,-1 4 385,-3 18-424,-3-5-17,-4 14-535,-6-9 490,-4 4-16,-3 3-2898,-4 4 2886,-3 3-8,7-11 1,-1 1-257,5-9 1,0 0 252,-5 10 1,2 0 5,-5 12-22,4-5-29,-3 2 718,8-19-667,0 0 22,7-22 2970,2-5-2992,2-2 6,1-7-6,1-5 851,1-6-834,1-6-12,2-6-10,1-6-1119,3-6 1130,2-6-1341,0 7 1,0-1 1342,-2 9 1,1-1 10,3-12 1,1 0-1019,-3 12 1,0 1 1009,1 0 0,0-1-968,11-27 918,0 3 121,-6 20 0,2 0-77,6-16-2,-7 20 0,0 1 3,7-10-6,2 2 1154,0 1-1126,3 3-593,0 3 565,2 4 17,0 4 261,0 4-272,0 5 2056,-1 4-2079,-3 5 12,-2 4-7,-3 2 1,-2 5-6,-3 4-33,-1 6 44,-2 4-5,-1 4 657,-2 5-618,-5 17 3103,-3-9-3137,-6 10 23,-6-14-28,-6-2-6,-5-1-608,-6-2 575,-5-3-17,-5 0-3133,-3-3 3055,-3-1-46,-3-5-2123,-1-2 2045,0-4-542,2-4 335,5-2-8,6-3-3823,3-10 4307,13 0 0,5-2 0,11 5 0</inkml:trace>
  <inkml:trace contextRef="#ctx0" brushRef="#br0" timeOffset="12086">16189 10915 24854,'30'-49'61,"-1"0"1,-2 4 0,-2 4-424,-2 3 402,1-4-18,0-5 0,-2-7-295,-11 25 0,0-1 287,1-3 0,-1 0 0,-1-2 0,1-1-3,0-1 1,0 1-4,-1-1 0,0 0 0,-1 1 1,-1 1-15,0 2 1,0 1 33,3-27 11,-2 8 17,-2 8 51,-4 7 575,-1 2-520,-1 12-10,-1 2-52,0 14-32,0 2 202,0 3-248,-2 8 6,0 3-5,-2 11 16,-2 5 6,-3 6 5,-3 9-62,-4 5 51,2-7 1,-2 1-26,4-9 0,-1 1 8,-9 25 0,1-1-105,7-21 0,2-2 83,-3 10 0,1 0-6,-1 12-5,6-5-23,4-5 29,4-6-29,5-5-78,11 3-78,13-9 61,3-5-22,7-13-6,-6-10-17,4-5 57,-1-6 471,-1-5-443,8-15 61,-14 3 996,4-10-957,-14 10-5,-4 0 10,-2 1 12,-1 1 6,-2 3 16,-2 2 12,-1 3 16,-2 3 6,-2 5-5,0 2-1,-2 4 40,-2 1-62,-1 2-6,-2 0 1,-1 4-1,0 0-5,-1 4-17,0 2 0,-1 2-6,2 2 12,0 1-1,0 7-21,3 1-7,0 0 1,12 3-23,1-12 39,17 6-16,-6-11 16,6 0-22,-6-6-5,-3-1 16,0-4-5,-2-3 10,4-10-4,-6 1-12,3-8 11,-6-6-17,-3 5 17,-2-10-11,-3 10 12,-3 0-1,1-8 28,-2 4 6,-1 1 5,-1 9 12,-4 11-45,0 3-12,-4 2 34,1 3-5,-4 2 50,-11 10-50,4-1 5,-18 18-17,15-7-3408,-7 8 3408,11-6-11,2-1-11,3 2-5,3 0-12,1-2 11,5 1 6,1 0-50,3-1-23,3 3-67,4-1-67,5 0-291,20 9 100,-2-10-184,15 5-57,-5-14 2990,4-4-2850,1-5 113,0-3-432,15-7 465,-18-5 141,9-6 212,-14-16 72,-10 3 40,5-13 45,-10 8 39,0-4-3219,1 2 3292,3-2 50,-2 3 131,1 1 351,2-3 23,-7 7-460,-4 5-101,-9 10 39,-11 11-212,-1 4 0,-7 5 66,-10 14-94,3 0 2856,-9 9-2851,9-6-22,0 1 210,2 0-199,-15 19-45,12-17 0,-11 16-28,6-15 23,-5-1-3237,1-1 3231,3-8 12,12-10 16,3-5 0,2-1-5,1-6 5,0-9 28,3-11-12,1-2-4,4-2-29,3 6 28,3 2-5,2 0 5,3 1 3290,7-2-3251,1 3 421,6 3-488,-6 7 12,-1 6 5,-1 9-6,-2 0-27,4 8-3371,-5 1 3388,1 2 16,3 12-68,2 4 29,-2 0-334,1-1 368,-4-11-2207,11 8 2156,-2-9 1951,27 12-1979,-12-17-11,16 2-34,-10-10-5,2-3-12,1-2-753,-3-3 776,-3-5 55,-4-2 29,-7-6 280,-4-3-246,-6-4 2873,-2-4-2879,-4-2 6,-1-2 83,-1-14-50,-4 11 22,-2-8-22,-3 16 45,-4 3 268,0 1-252,-2 4 1375,-2-2-1263,1 5-55,-1 0-129,3 7-12,1 4-33,2 3 17,-1 3-11,0 5 10,1 3-16,-2 4 0,-1 14-39,-1 6 34,1 2-403,0 11 363,2-21-45,4 9-33,2-13-527,10 10 79,-1-11-454,5 7-694,-3-14-1849,-3-5-5988,-1-2 8737,-3-6 1,-5-1 0,-1-3 0</inkml:trace>
  <inkml:trace contextRef="#ctx0" brushRef="#br0" timeOffset="12275">17890 10204 26570,'-3'-37'-26,"0"0"1,-2-23-120,5 60-91,1 1-116,2 3-248,2 2-464,2 5-650,2 2-1910,-2 3 3624,2 6 0,-6-10 0,1 0 0</inkml:trace>
  <inkml:trace contextRef="#ctx0" brushRef="#br0" timeOffset="12684">18223 10773 23120,'34'-43'44,"-1"0"1,-2 3 0,-5 5-17,-12 10 0,1-4-6,0-3 1463,5-26-1480,-6 8 1,-1-2-6,-2 9 0,-1-1-236,1-12 0,-1 1 225,-2-6 22,-2 1-11,-3 6 14,-3 22 0,0 0-14,-4-10 788,-2-4-760,-1 26-22,1 4 1218,0 5-1202,2 5 332,-1 2-349,2 3 1417,-1 5-1428,-1 3-5,-1 8 33,-4 5-16,0 7 11,-11 31-26,9-18 1,-1 4-1123,3-4 0,-1 3 1,0-1 1130,-1 13 0,1 0-11,2 1 0,2 0-887,5 0 1,4-2 858,0-14 0,2 0-266,2 10 1,3 0 152,6-5 1,2-3 31,-4-10 0,1-1-609,5 9 1,-1-1 291,11 7-123,-3-4 1427,-1-8-2026,-2-7-309,-3-9-677,-3-8-38,-3-7 2183,-2-11 0,-6 4 0,-1-3 0</inkml:trace>
  <inkml:trace contextRef="#ctx0" brushRef="#br0" timeOffset="13192">18235 10542 17778,'-38'-23'369,"0"1"1,2 1-1,11 5 2096,22 14-2415,2-1 989,0 2-1045,5 1 587,3 2-598,6 2 1992,5 3-2003,6 2-6,6 2-1548,5 1 1549,5 1-7,4-1 12,1-1 17,1 0-349,0-3 349,-1 0 0,-3-5-968,-1-1 934,-5-2-2405,-3-3 2450,-4-3 28,-2-3-994,5-10 1028,-8 3-293,4-8 298,-11 5 141,-1-3-68,-1-1 1771,-1 0-1637,0-2 17,-2 3 23,-2 2 16,0 3-16,-3 4 2617,-2 3-2723,-1 4 952,-3 2-1132,0 2 894,0 2-917,-1 3 232,0 4-186,-1 6-46,-2 4 7,-1 6-1,-3 3-11,1 4 5,-2 0 1,0 0 5,1-1-5,1 0-6,3 0 5,1-2-21,5 1 21,3-4-10,6-1-1,3-4 17,3-2-56,2-4 57,1-3-12,1-5 72,8-5-44,-7-6 56,12-14-50,-17 0 201,13-35-95,-18 24-1522,3-18 1510,-12 25-4,-2 4-90,-1 5-34,-2 1 0,1 7 0,-3 1 0,0 9 0,-8 13 0,-5 20 0,-2 5-776,-2 14 776,6-6 0,3-6 0,1 2 0,2-9 0,-1 2 0,-1 15 0,-1 0 0,3-10 0,0-1 0,0 6 0,1 0-121,-1 2 0,1 2-207,0 3 1,0 1-284,0 3 1,1 1-1034,2-19 0,0 2 0,1 0 1644,-1 7 0,0 2 0,0-5 0,1-5 0,0-4 0,0 1 0,1 0 0</inkml:trace>
  <inkml:trace contextRef="#ctx0" brushRef="#br0" timeOffset="27292">2419 11549 11693,'-23'-45'1687,"1"0"1,1 5 0,5 5-344,7 12-834,4 6-39,1-2 380,1 4-492,2 6-51,0-1 128,1 5-284,-1 3-46,1 0-72,0 1 16,0 5-5,0 1 0,0 4-12,0 1 12,0 1 17,0 10-29,0-5-5,-1 6 6,1 3-17,-1-6-6,0 8-3386,1-9 3391,0 1-2,0-1-2,0 1-2269,0 0 2269,1 1-1529,1-1 1534,1 1 1511,4 7-1506,3 1-20,6 7 9,-2-9-11,0-3 0,-1-8-11,-1-1 2302,8 3-2258,4 0-44,12 2 28,8-4-17,8-5 0,7-3-2257,-11-4 2257,1 0 1961,2-3-1978,4 0 11,-20 0 1,1 0 2,1 0 0,-2 0 9,21 0 5,-3 0-28,6 0 23,-13-1 13,4 0 1,3 0-389,-15 1 0,0-1 377,18 0 0,2 1-16,-8 0 0,-3 1 2,-8-1 0,-2 1 6,-1 0 0,0 1 6,-1 0 0,0 1-57,2 0 1,1 0 53,-2 1 0,2-1 28,19 3 0,-2 0-20,5 1-11,-13-2 0,-1 0 17,4 0 41,1 0-58,-13-1 0,1-1 0,21 3 181,-22-3 1,2 0-182,-1 0 0,1 0 0,1 0 0,3 0 13,-1 0 0,3 0 1,-2 1-12,1-1 1,1 0-268,-4 1 0,3-1 0,-4 0 270,21 2 1,-22-2 0,1 1-6,1-1 0,0 0 5,3 1 1,1-1-6,0 1 0,0-1 2,-2 1 1,-2-2 2637,17 3-2632,-3-1 0,2-1-8,-22 0 0,0-1-112,21 1 0,2 1 118,-15-2 0,0 1-1,3-1 1,4 1-2,-2 0 0,4 1 0,-3-1-115,3 0 1,-2 1 112,10 0 1,-5 0 9,5 1-12,2-1 11,0 1 5,-18-3 1,4 0-9,2 0 1,3 0-2,-9 0 1,3-1 0,-2 0-166,10 1 0,-1-2 163,-2 1 1,1 0 2,2-1 1,-1 0-7,-12 0 1,0 0-3,13 0 0,2 0 3,1-1 0,1 0-798,-17 1 1,1-1-1,1 0 795,-1 1 0,0-1 0,0 0 3,20 0 0,-3 0-81,-17 0 0,-1 1 80,0-1 1,0 1-90,-1-1 0,1 1 89,-1-1 1,1 1 3,17-1 0,4 0 3,-20 1 0,0 0 1,2 0 1,12-1 0,2 1 0,-3 0-11,-10 0 0,-1 0 0,-1 0 0,-1 0 0,-1 0 0,-2 0 3,5 0 0,-3 1 5,1-1 1,2 1 0,-4 0 0,3-1 1,-1 1-5,7 0 1,1 0-3,-9 0 1,2-1 0,0 1 9,0 0 0,1 0 0,-1 0 77,2 0 0,1 0 0,3 0-62,5 0 0,4 0 0,0 0 0,-4 1-15,-1-1 0,-3 0 0,1 0-4,6 0 1,2 0-1,1 0 28,0 1 1,1 1-1,-1 0-20,-8-1 0,0 0 0,3 0-5,1 0 1,5 1 0,0 0-1,-2 0-311,-9-1 0,0 0 1,-1 0-1,-3 0 308,8 1 1,-3 0-1,-1 0-278,0-1 0,-1 0 0,-3 1 285,6 0 1,-3 0-45,0 0 0,3 0 48,-7-1 1,4 1-1,3-1-5,-2 1 1,2 1-1,2-1 1,-3 0-11,7 1 1,-2-1 0,2 1-1,-8-1 1,1 0-1,-1 1 1,-5-1 2,8 0 1,-3 1 217,2-1 1,0 0-216,0 0 1,0 0-1,0 0 0,1 0-6,-2 1 1,3-1-3,-6 0 1,3 0 0,0 1 3,2-1 1,0 0 0,2 1 0,-5-1 0,2 0 1,0 0-1,1 0-6,-1 0 1,0 0 0,0-1 0,-2 1 1,5-1 0,-2 0 0,0 0-1,-2 0 1,-1 0 0,0-1-3,2 1 1,0-1 0,-2 0 194,8 0 1,3 0-193,-13 0 0,5-1 0,0 1 0,-6-1 35,13 1 1,0-1-32,-13 0 1,5 1-1,0-1 1,-2 0 9,6 1 1,-2-1 0,1 1-16,0-1 1,0 1 0,0 0-1,-5-1 1,0 1 0,1 0-168,0 1 0,1-1 0,-2 1 169,8 0 1,1-1-4,-9 1 0,1-1 0,1 1 133,-1 0 0,0-1 0,-2 1-138,9 0 0,1 0 6,-10-1 1,2 1 0,0 0-4,0 0 0,1 1 0,-2-1 0,10 0 0,-1 1-4,-8 0 0,2-1 1,-3 1 6,5 0 0,-4-1-6,2 1 0,0-1 6,-1 1 0,0 0-1,-2-1 1,3 0-154,-8 0 0,4 0 1,0 0 157,-1 0 1,0 0-1,2 0-28,10 0 1,2 0-1,-4 0 21,-12 0 0,-3-1 0,-1 1 3,15 0 0,-2 0-3,-3 1 0,-4 0-9,-11-1 1,0-1 418,11 2 0,-2 0-413,-15 0 0,-2-1 129,1 0 0,1 0-123,10 2 0,2-1-3,1 1 0,1-1 0,-1 1 0,-1-1 3,-2 0 0,-3 0-9,18 1 6,-1-1 6,1-1-6,-1-1 691,-18 0 0,3-1-689,-2-2 1,0 0 8,0 0 1,-1-1 4,-5-1 1,-4-2 39,8-4 17,-7-2 11,-3-3 0,-7-5 0,-6-2 2593,-3-21-2689,-6 5-358,-3 1 1,-3-4-139,-5-3 0,-2 2 1,4-17-1,-10 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5:26:57.6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A020F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2897 2281 19798,'-45'-12'892,"-1"0"1,4 1-1,9 0-276,19 0-218,5 1-168,5-1-130,5 0-55,5 1-17,6-1-5,8 1 5,23-5-23,-3 5-1855,18-1 1856,-11 5 5,5 2-17,1 2-27,3 2-63,1 0-2830,-1 2 2691,-1 2-101,-5 4-271,-6 2 70,-8 3-63,-8 2 40,-11 2 140,-9 1 146,-11 2 167,-9 3 113,-30 12 94,13-16 1,-2 0-404,-2 1 0,0-1 421,-3-1 0,2-2 167,-14 6 562,9-3 0,-1 1-337,-16 10-429,23-12 1,2-1 2675,2 2-2701,17-8-28,6-2 229,3 0-229,6-2 1419,4 0-1402,8-2-11,7-1-23,8-2-22,7-3-43,-1-3 1,2-1-212,24-4 223,-4-3 0,0-2-1531,-22 5 0,-2-1 1564,11-3 1,0-1-26,11-8-466,-6-2 506,-6-2 22,-8-1 22,-8-3 17,-11-2 23,-8-1 5,-8-1 34,-10 1 28,-6-1 252,-24-9-135,5 11 56,-15-5 40,14 16 22,1 3 303,-3-3-404,12 8-72,1-2-62,15 9-85,5 2 456,1 3-522,4-1 3123,5 5-3129,5 2 5,8 6-5,6 5 0,7 5 0,4 6-1753,4 5 1714,1 6-12,-2 4-72,-5 6-73,-7 6-140,-11 6 103,-11-28 1,-4 1-54,-4 2 0,-4 0-123,-2 2 1,-3 0-618,-4 1 1,-3 0-443,-2 0 1,-3 0 1013,-4 6 1,0-4-1,-3 4 1,0-3-1</inkml:trace>
  <inkml:trace contextRef="#ctx0" brushRef="#br0" timeOffset="928">5355 2139 11248,'-56'11'1437,"0"-1"1,13-2 0,7-1 1076,13-1-2385,24-3 1213,5-2-1118,8 1 620,7-1-704,7-1-56,11-1-22,9-2-32,-6-1 1,7-3-516,-3 0 1,5-1-1,-1 0 193,11-1 1,0-1-190,-11 2 0,1-1 0,-5 2-1696,-8 0 1,-3 2-6191,25-5 8425,-9 2 1,-27 4 0,-10 3 0</inkml:trace>
  <inkml:trace contextRef="#ctx0" brushRef="#br0" timeOffset="1118">5683 2129 27955,'-29'35'274,"5"1"-284,22-3-293,-2 5 128,1 5-411,0-9 0,1 1 434,-1 22 9,1-19 1,1 2-669,1 2 1,1-1-827,2-8 1,0 0-1674,1 9 0,2-1 3289,3-8 1,-1-3 0,2 2-1,1-2 1</inkml:trace>
  <inkml:trace contextRef="#ctx0" brushRef="#br0" timeOffset="1370">6783 2121 22609,'-47'-10'171,"-1"0"1,-2 3 0,5 6-138,12 12-18,-9 9 1,13-1-17,3 2 6,3 3 11,3 2-23,4 1 0,5 1-27,5 2-12,3-1-56,7 0 977,4-3-1173,10-2-180,7-3-1203,30 5-180,-16-16 1,1-1-1345,2 0 0,0-2 3204,11-2 0,-6-2 0,-7-1 0,-2-2 0</inkml:trace>
  <inkml:trace contextRef="#ctx0" brushRef="#br0" timeOffset="1617">7622 2068 23806,'-39'-1'456,"0"1"1,-22-2-418,64-3 293,5 1-326,7-3 22,8 0-45,6 0-28,7-1-1551,6 0 1400,6 1-79,4 0-133,2 3-203,1 0-190,-1 3-263,-4 0-487,-4 1-1254,-7 3-1535,-8 1 4374,-3 5 0,-15-4 0,-2 0 0</inkml:trace>
  <inkml:trace contextRef="#ctx0" brushRef="#br0" timeOffset="1925">7833 2202 13466,'-50'25'1191,"1"0"0,1 1 0,9-4 1377,22-10-2294,2 2 884,13-9-957,5-1 694,30-2-520,-5-3 21,27-4-7,-13-3-243,-7 0 0,1-1 1192,21-6-1200,-20 5 1,0 0 87,13-5-81,-5-1-305,-4 0-137,-14-2 0,-2-2 301,1-16-3043,-1-18 3045,-32 18-141,-11 3 35,-4 11 128,-1 1 37,-2 1 346,1 1-220,2 0 66,3 1 42,1 0 198,4 3-76,2 1 3125,2 3-3361,3 1-19,3 2-130,2 2 248,1 1-198,1 3 65,3 1 641,2 2-420,5 4-106,5 5-102,2 5 13,5 6-9,12 19-200,-8-7-153,8 15-1265,-11 6-404,-17-21 1,-2 0 274,-1 0 1,-3 1 1576,-6 5 1,-2-5-1,-1-5 1,-3-2-1</inkml:trace>
  <inkml:trace contextRef="#ctx0" brushRef="#br0" timeOffset="2618">9846 1757 18785,'-27'-41'-90,"0"0"1,2 4-1,2 9-150,4 21 734,-1 4 1477,0 5-1350,0 7 55,-1 7-209,-2 9 255,-2 6-69,-2 9-377,8-4 1,0 2-223,4-7 1,2 2-69,-6 10 1,2 2-111,2 4 0,3-1-113,4-11 1,0 1 32,0 10 0,2 0 19,4-15 0,3-2-201,7 31 25,7-4 1744,11-5-1865,8-5-302,8-7 588,7-6 179,4-15 1,3-5-28,-20-6 1,0-2 56,22 2 1,-2-5-151,1-14 198,-3-9-10,-3-8-75,-3-6-102,-4-7-166,-6-6 111,-4-6 67,-19 24 0,0-2 118,3-17 0,-2-2-22,-4 11 0,-1-1-9,3-12 0,-3 0 0,-5 14 0,-1 3 5,-2 0 1,-1 1 71,-3-30-3,-9 7 52,-10 6-83,-12 7 115,-10 7 102,-9 8-21,7 15 1,-5 2 78,-3 4 1,-2 2-64,-1 1 0,2 3 15,1 4 0,5 2 224,-14 12 145,7 3-309,21 0 1,2 3 129,-13 13-314,17-9 0,3 0-39,-5 16-116,6 3-84,12-12 1,2 1-220,-1 17 73,7-17 1,3-1-524,9 12-137,8-1-308,7 0-2564,11-5 1,6 0 3762,-11-13 0,-1-1 0,7 6 0,-3-4 0,-2-7 0</inkml:trace>
  <inkml:trace contextRef="#ctx0" brushRef="#br0" timeOffset="3251">10923 1700 28579,'-44'-16'-43,"0"-1"0,4 1 0,7 10 101,13 26 123,1 3-1185,0 4 1382,1 5-3027,-5 22 2736,9-8-62,5-16 1,1 1 19,2 14-41,4 16-196,7-16-263,3-8 1,2-1-134,10 4 12,8 10 45,-3-18-14,3-2 473,2-2-876,19 1-34,9-10 675,1-4 111,-3-13 212,-19-9 194,-3-6 43,-4-5 735,-4-7-743,-5-1-161,-3-4 77,-4-2 3255,-4-1-3244,-2-1-23,-3 2 670,-3-18-701,0 20 35,-2-11-34,0 27 438,-1 1-434,0 5 57,0 2 59,1 4-136,-1 2 206,-1 5 27,-3 14-80,0-1 34,-1 11-48,2-7-80,0 0 18,0 1-6,-3 13-240,1 2-3423,0 0 3445,1-7-6,4-12-529,1 2 505,1-6-86,1 0-12,2-8-28,1-3 165,0-2 3289,2-1-3049,1-5 925,1-1-1102,6-13 7,-2 2 15,1-11 11,-3 4-137,-1-4-165,0-2-3359,0-3 3298,0 0 404,1 1-235,0 3 303,2 2 58,0 2 19,0 5 32,1 1 26,0 4-116,0 2 26,1 2 41,0 4 60,1 2-72,1 2-64,12 2-85,-4 5-196,11 2-172,-7 6 40,1 2 2986,2 4-3196,16 15-43,-10-6-59,10 10-116,-18-9-1191,1 12-204,-11-9-4205,-1 7 6211,-11-13 1,-4-13 0,-2-1 0</inkml:trace>
  <inkml:trace contextRef="#ctx0" brushRef="#br0" timeOffset="3617">11945 1628 23113,'-3'-6'1248,"0"0"-874,3 6 864,0 0-783,6-66-337,0 44-102,-2-16 1,4 3-5,4 23-135,1 3 293,21-1-152,-9 6-203,15 1-269,-14 7 401,0 3 58,1 4-5,0 4 6,7 12 0,-6 7-1,-3 1-1027,-12 1 1030,-12-10 45,-6-1 51,-6 0-352,-17 7 445,3-10 239,-19 11-308,13-13 315,-1-1 394,13-8-44,11-6-23,6-4 858,1 0-830,5-1-269,3 0 162,6 0-3315,6 0 2492,6 0-133,7-2-329,7 0-836,5-1-523,6 0-5844,5 0-1407,-5 0 8864,-4 0 1,-23 1 0,-9 2 0</inkml:trace>
  <inkml:trace contextRef="#ctx0" brushRef="#br0" timeOffset="3834">12853 1280 32767,'-32'-25'-96,"11"13"-5860,39 48 5061,3 8 536,-6-4 1,0 4 87,-3-8 1,-2 1-151,4 14 1,-2 2-150,-6-10 1,-2-2-642,-1 3 1,-2 1-3706,-6 17 1,-3 0 3849,4-21 0,-2-2 0,-2 3 0,1-6 1,1-15-1</inkml:trace>
  <inkml:trace contextRef="#ctx0" brushRef="#br0" timeOffset="4176">9434 2944 15972,'-56'15'143,"-1"0"1,6-1 0,5-1 2363,-6 3-1510,11-3-566,23-7 1232,36-5-1450,20-7-143,-3 1 0,7-2-742,4 0 0,5-1 0,0 0 685,-7 1 0,-1 0 0,3 1-258,2-1 1,2 0-1,1 0 1,-2 0 240,7 0 0,-3 1 0,1 0-482,3-1 1,1 1-1,0 0 486,3 0 0,-1 1 0,2-1-317,1 1 1,0 0 0,0 1 297,-14 0 1,-1 1 0,1 0 0,0 0-27,1 1 0,-1-1 0,1 1 1,0 0-42,0 1 1,0-1-1,0 0 1,0 1-8,0 0 0,-2 0 0,2 1 0,2-1-445,0 1 0,4 0 1,0 1-1,0-1 1,-4 1-438,-1 0 0,-3 0 1,0 1-1,2 0 975,1-1 0,5 1 0,-1 0 0,-4 0 0,-7 0 0,3 1 0,-5 0 0,-3 0 0,0-1 0</inkml:trace>
  <inkml:trace contextRef="#ctx0" brushRef="#br0" timeOffset="4470">9676 3146 8213,'-52'10'485,"1"0"0,0 0 0,4-1 0,1 1 0,3-1 516,0 1 0,3 0-469,6 0 0,2-1 792,-18 7-686,16-2 975,13-3-1098,13-2 2029,16-1-2062,14-4-62,20-1 657,16-2-915,-22-3 1,2-1 65,7 0 1,1-1-106,7-2 1,2 0-1367,7-2 0,1 0 1291,-17 3 1,0 0 0,1-1-10,4 0 0,0 0 0,1 1-517,2-1 1,0 0 0,4 1 514,-7 0 0,3 0 0,2 0 0,0 0 0,-3 1-272,2 0 1,-2 0 0,1 0 0,2 0 242,1 0 1,4 0 0,0 0 0,-1 0 0,-3 1-167,0 0 0,-3 0 1,-1 0-1,0 1 166,2 0 1,-1-1-1,1 1 1,-1 0-5,0 0 0,0 1 0,0-1 1,-1 0 0,-1 1 1,0-1-1,-1 1 1,-1-1-36,-1 1 0,-1-1 0,0 1 0,-1-1 35,11 1 1,0-1 0,-1 0 98,-6 0 0,0 0 0,-1 0-97,-6 0 1,0 0 0,-2 1 14,14-2 1,-3 1 2,-8 0 0,-2 0 0,-8 0 0,-2 1 586,17-2-561,-15 2 936,-15-1-936,-10 2 1869,-10 0-2059,-10 0-2414,-27 0 2554,-8-2 0,6 1 0,11-1 0</inkml:trace>
  <inkml:trace contextRef="#ctx0" brushRef="#br0" timeOffset="51900">2931 4493 24656,'-9'-5'-742,"2"1"475,7 4 2422,0 0-1007,-61-40-1238,43 26 16,-16-9 1,4 2-150,27 13-601,1 1 722,7 1 984,5-1-305,11 0-341,10-1 491,11 0-2289,-2 2 1,3 1 1823,-7 0 1,0 1 19,15-1 0,1 1-554,-12 2 1,0 1-119,-1 0 1,1 0-207,-1 1 1,-1 2 66,-2 0 0,-1 0-644,25 7-157,-14 4-166,-16 5-159,-15 3-346,-42 20 2274,-9-5-357,2-11 1,-5 0 1071,-16 3 0,-3-1-198,11-6 1,1 1-226,4-4 1,-1 1 0,2-2 328,-3 1 1,3-1 84,1 0 1,1-1 139,4-1 0,1 0-738,-23 11 731,5 0-1711,24-10 684,6 0-479,22-11-630,10-2 57,9-2 86,11-3 662,1-3 1,3-1 848,24-8-694,0-2 1,1-1-294,-21 5 1,-1-1 274,12-4 0,-1 0 349,-15 3 0,-2 0 221,26-13-95,-7-3-57,-10 2 9,-8-3-89,-9 0-136,-10-2-180,-7 0-148,-9 0-204,-6 1-141,-9 2-210,-6 2-46,-5 3 153,-2 2 199,-2 4 233,0 2 175,0 3 214,5 3 123,4 3 142,5 3-52,6 1-142,6 3 629,3 0-812,11 4-9,18 7 104,5 2-25,16 6 1604,-5 0-1551,5 2-16,1 3-115,0 4-4,-4 3-806,-5 4 329,-8 5-275,-10 4-194,-10 5 3,-10 4-260,-13 3-1476,-10 2 2763,4-21 0,1-3 0,-3 3 0,-1-1 0</inkml:trace>
  <inkml:trace contextRef="#ctx0" brushRef="#br0" timeOffset="98167">5541 4207 13519,'2'-10'5786,"0"2"-5344,3-25 1,0-6-1063,-3 7 922,3-12 0,-1 0 208,-4 17-84,0 3 57,-2 4-136,-1 3 262,-2 4-334,-2 3-46,1 3-72,-2 1-62,-2 4-16,-1 1-35,-3 5 7,-4 5 66,-17 18-66,6 0 181,-15 13-204,11-3-448,-2 2 448,0 4 0,11-12 0,0 1-22,-10 16 2,13-18 0,3 0-2,-2 7-6,8-5 6,6-2-240,6-4 234,7-3 6,7-1-18,8-4 12,7-2-5,8-4-1,5-4-700,7-3 706,5-3 5,1-3 9,-17-4 0,0-2 3,16-5 2,-22 2 1,-1-2 36,2-9 17,-6-2 11,-6-1 411,-6-3-411,-6-3 0,-4-2-1593,-2-3 1605,-3-2 63,-6-16-8,-1 14-5,-9-10-12,1 20-38,-4 3-12,-1 3 450,-2 4-494,-3 3-12,0 3-23,-3 6 18,-1 3-23,-2 3 5,-1 5 6,-2 3-16,0 5-6,-1 5-6,1 1-28,3 2-39,0 4-898,5 0 763,3 3-145,5 3-236,5 1-1056,6 2 211,5 1-2398,10 1-845,9-3 4642,13 4 0,-13-19 0,3 0 1</inkml:trace>
  <inkml:trace contextRef="#ctx0" brushRef="#br0" timeOffset="98445">6523 4042 18744,'0'-4'4286,"0"1"-2545,0 3-1545,-67-21 152,29 25-2060,-4-12 0,1 3 1852,7 23-2184,9-2 2151,1 3 916,-9 15-917,-1 10-72,2 1-18,6 3-10,14-15-34,4 2 17,4 0 0,6-2-68,17 12-10,3-13-57,18 7-89,0-18-57,8-5-1867,5-2 1666,4-6-134,3-4 266,0-2-1230,2-4-2531,1-2 4122,-28-1 0,-1 0 0,3-1 0,-3-1 0</inkml:trace>
  <inkml:trace contextRef="#ctx0" brushRef="#br0" timeOffset="99026">7317 4038 25068,'20'-33'-8,"-1"0"1,-1 3 0,0 7-44,8 19-338,5 2 0,3 0-171,10 1-409,0 2 0,0 3-4722,-5 4 4027,8 5-89,-24 1 1050,-9 0-1212,-7 8 1730,-22 2 1036,-16 9-19,2-15 0,-3-2 277,-24 12-684,23-14 1,1-1 801,-17 6-95,-1 1-236,16-6 0,-2 1-317,3-2 1,1 2-286,-4 1 0,1 0-176,-9 5-62,19-5 3234,20-7-3234,10-2-11,8-2-28,10-3-533,7-1 427,8-4-57,4-1-53,-6-2 1,0-2 41,18-3 98,-18 3 0,0-2 11,-5-1 1,-1-1 444,24-18-341,-6-2 134,-14-13-67,-24 15 180,-7-22 106,-19 12 139,-10-8-240,-1 13 554,0 8-559,10 12 562,-3-4-512,7 7-320,1 0-5,8 9-33,4 6 16,1 1 0,1 6-17,3 3-5,1 4 22,6 18 45,3 11-67,-3-13 0,1 3-577,1 4 0,1 0 459,-4-6 0,1-1-98,-1 1 0,-1-1-563,-1 17-604,-4 0-3522,-4-16 1,-2-1 3754,-2 11 1,-1-2 0,2-31 0</inkml:trace>
  <inkml:trace contextRef="#ctx0" brushRef="#br0" timeOffset="100160">9281 4083 21323,'18'-53'743,"0"-1"0,-1 9 0,-5 7-441,-12 15 468,-4 12-607,-2 3 142,-3 4-221,-1 2 73,-2 1-112,0 5 279,-3 3-274,0 5-22,-2 5 0,-2 4 0,-1 6-480,0 4 480,-2 5 0,2 4-705,-1 3 683,3 3 5,1 2-11,4 0 5,3-1-27,6-1 11,2-2 0,9-3 11,5-2 0,8-5 0,8-4 0,4-5 0,4-7 22,1-5-307,0-6 307,-1-3 17,-3-5 1,-3-5 44,-3-5 11,-3-7 6,-2-5 5,-2-5-5,-2-5 5,-1-4-11,-1-3-5,-1-3 0,-1-3-1,-2-1 6,0-1-11,-7 16 0,-1-1 6,1-14-353,-4 12 0,-3 2 358,-5-1-5,-8-3 546,-3 18-591,-4 4-17,-4 6 0,-4 3 285,-2 4-302,-1 2 0,1 3 1,0 4-229,2 3 195,2 2 16,4 3-16,3 4-12,4 3-16,3 4-73,4 4-107,2 3-156,4 6-1188,5 23 95,7-12 237,-3-17 1,2-1 1241,14 16 0,-9-23 0,0-2 0</inkml:trace>
  <inkml:trace contextRef="#ctx0" brushRef="#br0" timeOffset="100435">10026 3859 25777,'-5'-37'117,"0"-1"1,-5-21-101,8 62 5,-2 3 6,-1 7 12,-2 4-1,-1 6-6,-2 5 23,-10 28-28,3-8-2586,5-13 1,-1 0 2574,-6 22 0,0 3-17,10-29 0,1 1-1015,-6 30 1004,6-1-413,6-3 396,9-4-928,8-5 872,12-4 416,9-6-673,8-5-264,9-6 125,-24-15 1,2-2-249,0-1 0,2-1-695,1-1 1,-1-1-7646,28 4 9068,-9-4 0,-41-5 0,-14-2 0</inkml:trace>
  <inkml:trace contextRef="#ctx0" brushRef="#br0" timeOffset="100677">10746 4089 22581,'-10'-40'308,"0"1"0,1 3 0,2 9 731,7 23-905,0 1 753,0 2-870,0 7 409,0 2-398,0 8 0,0 3 911,0 3-917,0 4 1,1 3-18,-1 4 7,1 2-29,-1 2-50,0 0-3115,0 2 2689,0 0-1933,2 1-453,2-1 2879,4 4 0,-4-21 0,2-1 0</inkml:trace>
  <inkml:trace contextRef="#ctx0" brushRef="#br0" timeOffset="100967">11104 3734 27180,'8'-23'106,"8"25"-5744,-3 29 5650,7 18-1,-3-5-547,-5-6 0,0 2 536,-3-8 0,0 1 161,3 12 0,-1 0-192,-3-12 0,0-1-650,-1 1 1,0 0 593,-1-1 0,-1 0-204,2 30 863,-5-2-1603,-12-21 1,-4-1-2230,-14 18 3260,-1-18 0,-1-3 0,3-10 0,-3-2 0</inkml:trace>
  <inkml:trace contextRef="#ctx0" brushRef="#br0" timeOffset="174735">267 5848 13032,'15'2'1657,"2"0"-1192,1 0-55,5 0-69,3-1-50,5 0-5721,4-1 5603,6 0-1121,4-3 1048,6 0 645,6-4-678,-9 2 1,2-1-40,-10 0 0,1 1-687,16-2 0,1-1 687,-13 2 0,-1-1 0,4 1 0,0-1 256,1 0 1,3 0-259,-2 0 0,4-1 0,-2 1-1,9-1 1,1-1-4,-8 2 0,2-1 1,-2 1 24,5 0 1,-2 1 5,2-1 1,-1 1-10,1 0 1,0 0 0,-1 1 0,2-1 20,-6 1 0,5 1 1,-4-1-33,-11 2 1,-2 0 0,2-1-6,12 0 0,3 0 0,-4 0 19,7 0 1,-3 0-207,0 0 0,4-1 201,-5 1 1,4 0 0,2 0-24,-13 1 1,0-1 0,1 1 0,0 0-15,1 0 1,0 0 0,-1 0-1,0 0 4,1 0 1,-1 0 0,-1 1 0,-2 0-3,2-1 1,-3 1 0,1 0-33,1 0 1,1 0-1,0 0 36,0 0 0,1 0 1,0-1 102,0 1 1,1 0 0,0 0-104,1 0 0,0-1 1,1 1-112,0 0 1,1 0 0,-1 0 106,2-1 1,-1 1-1,1 0 2,-1 0 1,0-1-1,4 1 5,1-1 0,3 0 0,1 0 0,-3 1-6,-12 0 1,-3-1-1,0 1 1,3 0-5,0 0 1,2-1-1,1 1 1,-1-1-1,-4 1-111,14-1 0,-4 0 0,0 1 116,2-1 0,-1 0 1,1 0-84,0 0 1,-1 0 0,1 0 82,0 0 1,0-1-1,1 1-48,-1 0 1,1-1 0,0 1 45,0-1 1,0 1 0,0-1-1,1 0 0,0 0 1,0 1-5,-1-1 1,0 0 0,5-1 0,-13 2 1,3-2-1,2 1 1,-1 0 0,-2-1-4,1 1 0,-3 0 1,0 0-1,4 0 1,-2 0 0,4-1 1,1 1-1,-1-1 0,-4 1 1,-2-1 0,-2 2 0,-1-1 0,1 0 25,1 0 0,-1 0 1,1 0-1,0 0-28,1 0 0,0 0 0,-1 0 0,1 0 6,0 0 0,1 0 1,-1 0-1,0 0-5,1 0 1,-1 0-1,1 0 1,0 1 2,-1-1 0,1 0 0,0 0 0,0 0 0,0 1 0,0-1 1,0 0-1,0 1-4,0-1 0,0 1 0,1-1 0,-1 1 2,0-1 1,0 1 0,0-1 0,1 0 14,-1 1 0,1-1 0,-1 1 0,0-1-13,1 1 0,-1-1 1,0 0-1,0 1 19,0-1 0,1 0 0,-1 0 0,0 0-25,0 1 1,0-1 0,1 0-1,-1 1 0,0-1 1,0 0 0,1 0 0,-1 0-1,0 0 1,1 1-1,-1-1 1,1 0 3,-2 0 1,0 1 0,2-1 0,2 0-3,-6 0 0,2 1 0,2-1 0,0 0 0,-1 0 0,-2 1-3,11-2 0,-3 1 1,0 0-1,4 0 3,-13 1 0,2-1 0,1 0 0,0 0 0,1 1 0,-1-1-28,0 0 0,1 1 1,0 0-1,0-1 0,-2 1 1,-1 0 27,12-1 0,-3 0 0,0 1 0,3-1-17,-12 1 1,3-1 0,2 1-1,-1 0 1,-1 0 0,-4 0 17,10 0 0,-4 0 1,-2 0-1,2 0-1,0 0 0,0 1 0,1-1 0,0 1 1,-1-1 1,1 0-1,0 1 1,0 0-7,-1-1 1,1 1 0,0 0 0,-1 0 4,1 0 0,-1 0 0,1-1 0,-1 1 1,1 0 1,-1 1-1,0-1 1,1 0 2,-1 0 0,0 0 0,-1 0 0,1 0 44,0 0 1,0 1-1,0-1 1,-1 0-45,0 1 0,0-1 1,0 0-1,0 0 0,0 0 0,0 1 0,-1-1 1,1 0-5,-2 1 0,1-1 0,-1 1 0,1-1 74,-1 0 1,0 0 0,0 0-1,0 1-73,-2-1 1,1 0-1,-1 1 1,1-1-1,-1 0 1,0 0-1,-1 0 1,1-1-1,0 2 0,-1-1 1,0 0-1,0 0 12,0 0 1,-1-1-1,1 1 1,0-1-14,-1 1 0,0 0 0,1 0 0,-1-1-3,0 1 0,-1-1 0,1 1 1,0-1-1,0 0 0,0 1 0,-1-1 0,1 1-1,-1-1 0,-1 1 0,1-1 0,3 0 2,1 0 1,3 0 0,2 0 0,1 0 0,-1 0-46,3-1 0,0 1 0,0-1 0,1 0 0,-1 1 44,0-1 1,0 1 0,1-1 0,-2 1 0,1-1-4,-3 0 0,0 1 1,0-1-1,-3 0 1,-2 1-5,-2-1 0,-2 1 0,-2 0 0,0 0 11,1 0 0,0-1 0,0 1 1,0 0-12,0-1 0,0 1 0,-1 0 0,1-1-1,15 0 0,-1 0 0,1 0 5,-1-1 0,0 1 1,-1 0 7,-1 0 0,0 0 0,3 0-11,-14 0 0,3 1 0,1-1 0,0 0 0,-3 1-59,0-1 0,-3 0 0,1 1 1,2-1 57,10 0 0,3-1 0,1 1 1,-2-1 3,0 0 0,-1 1 1,-1-1-1,-2 1-4,4-1 1,-3 1 0,2-1 3,-3 1 1,2-1-1,-1 0 1,-3 1-22,-1-1 0,-3 1 0,0 0 19,0 0 1,0-1 0,-1 1 0,1-1 1,-1 0-1,0 0-6,0 0 0,0 1 0,0-1 2,-1 0 0,0 0 0,0 0-1,-1 1 1,0-1 0,3 1 51,0-1 0,2 0 1,2 0-1,0 0-45,3 1 1,1-1 0,0 0 0,0 1 4,0-1 0,1 0 0,-1 0 0,0 1 3,-3-1 0,-1 2 0,1-1 0,0 0 5,2 1 0,0-1 1,-1 1-1,-2 0-6,5-1 0,-3 1 0,2 0 0,-2 0 1,2 0 0,0 0 0,-4 0-5,0 0 0,-4 1 0,1 0 0,-1-1 0,0 1 1,3 0-50,0 0 1,4 0 0,0 1 0,-3-1 52,3 0 0,-3 1 0,3-1-2,-4 1 0,3-1 0,0 1 0,-4 0 2,-2 0 0,-4 0 0,4 0-2,0-1 0,3 1 0,0 0 0,-3 0 3,4 0 1,-3 0 0,3 0-3,-5 0 0,4 0 1,-1 0-1,-4 0 4,-1-1 1,-3 1 0,3 0 48,1 0 0,3 0 0,0 0 1,-2 0-54,3-1 1,-3 1 0,3-1 0,-3 1 1,3 0 0,-1 0 0,-2 0-3,0 0 0,-3-1 0,1 1 4,0 0 0,1-1 0,0 1 139,1 0 1,0-1-1,-1 1-145,2-1 0,-1 0 1,1 1 1,0-1 0,0 1 0,0 0 103,2-1 1,-1 1 0,0-1-108,1 1 0,0 0 1,0 0-1,0 0 0,0-1 0,-1 1 6,1 1 0,0-1 0,0 0-4,0 0 0,0 0 0,-1 1 2,-1-1 0,-1 0 0,6 1-6,-3-1 1,5 1-1,3-1 1,-1 1-1,-5-1-91,8 1 1,-5 0-1,4-1 91,-8 1 1,4-1-1,1 1 1,-2-1-1,-6 1-9,-1 0 0,-5 0 1,0 0 128,1-1 0,0 1 0,-1 0-129,0-1 0,0 1 0,-1 0 7,0 0 1,1 0-1,-1 0 2,0 0 1,0-1 0,-1 1-3,1 0 1,-1 0-1,3 0-11,1 0 1,2 0 0,1-1 0,-2 1-134,3 0 0,-2-1 1,2 1 141,-3 0 0,3 0 0,0-1 1,-4 1-1,1-1 1,-3 1 0,2 0-85,2-1 0,4 0 1,0 1-1,-3-1 82,4 0 1,-2 1 0,1-1 4,-2 0 0,2 1 0,0-1 0,-3 0 132,-2 0 1,-2 1-1,2-1-120,1 0 1,4 0 0,0 0 0,-3 0-5,2 0 1,-2 0 0,4 0 1,-5 0 1,6 0-1,2 0 1,-3 0-1,-4 0-41,3 0 0,-4 1 0,2-1 36,-3 1 1,1-1-1,2 1 1,-1-1-13,0 1 0,1 0 0,-2 0 0,-2 0-5,4 0 1,-2 0-1,2 0 0,-4 0 1,2 0 0,1 0 0,0 0-31,-1 0 0,1 0 1,-1-1-1,-2 1 45,5 0 1,-3 0-1,3-1 6,-3 1 1,2-1 0,1 0 0,-4 1 157,1-1 0,-2 0 0,3 1-149,2-1 0,4 1 0,0-1 1,-2 1-1,4-1 0,-3 1 0,4-1-14,-9 1 1,5 0 0,0 0 0,-3 0 0,-8 0-15,7 0 1,-6 1-21,16-2 1,-22 3 816,-40 1-1054,0-1-889,0-1 0,0 0 0</inkml:trace>
  <inkml:trace contextRef="#ctx0" brushRef="#br0" timeOffset="195126">3602 7755 16413,'-1'-51'620,"0"1"0,0 4 0,0 5 2156,1-4-2479,-2 13-11,0-8 925,-2 18-729,-3 0-325,0 7 464,-5 2-549,-1 10-10,-3 1-28,-4 5-1,-3 3-10,-4 7-7,-5 4 24,-2 7-24,-4 3 938,0 5-943,-2 4-16,0 3 5,13-9 0,2 1 0,-12 15 0,15-16 0,3 0 0,2 8-11,6-5 55,12 7-55,7-13 6,10 3 16,4-16-17,7-4 23,2-5-6,4-4 0,0-6 34,0-4-39,-1-5-172,-2-4 188,-3-3 1,-3-3 10,-2-2 1,-4 0 5,-1-3-5,-4 1-8,-1-1 13,-2 0-11,-1 1-6,-2 1-43,-2 3 94,-1 3 209,-2 4-47,-3 0-129,0 7-16,-1 0-34,0 8 731,-1 0-759,0 1 79,-2 1-85,1 0-16,0 2 0,-2 2-1,0 4 6,-2 3-11,-1 4 0,0 3-16,-1 4-18,1 1 23,1 2 0,0 2 11,2 0 16,1 0-21,2 0-1,3-1 12,3-2 5,3 0-17,4-2 6,4-3-11,12 5 11,-3-9 0,10 2-5,7-12 5,-8-3 5,10-5-5,-14-3-17,-2-6 23,-2-3 0,-4-2 33,6-12-28,-10 6 6,4-8 11,-12 9 11,-2-1-5,-3 1 16,-2-9-50,-1 7 28,-3-6 0,-2 10-3403,-3 1 3397,0 1 1,0 2 10,0 2-5,2 0-5,0 4 5,2-1-17,0 3 39,2-2-39,5 1 3404,6-2-3415,2 2 11,6 2-17,-2 3-10,3 1 16,9 0-6,-6 2 0,7 0-5,-11 2 6,-1 2 10,5 5 6,-7 0 1,1 5 38,-6 4-39,-4-1-5,-1 5 5,-4-3-5,-1 0-6,-1 1 5,0 0-3408,-1 0 3375,-2 0-988,1 0 1016,1 0 0,0-1-16,4 5 4,2-5-4,7 7-1,0-12 11,5 1 12,-2-8 11,1-2 2883,11-2-2878,3-8-11,0-1 1,-1-6-12,-10 0-12,0-1 1525,-1-2-1496,11-22-6,-8 5-263,3-9 269,-15 13 0,-7 10 27,-3-6 7,-4 6-6,-9-12-17,-3 6 16,-3-7 220,5 2-242,7 9-10,5 5-1,4 6 0,2 3-11,2 0 0,3 2 22,6 1-22,-1 1 6,4 1 28,5 1-34,-5 2 0,7 1-6,-8 1 0,1 2 6,0 1 0,-1 0-22,8 8 16,-4-3 1,5 6-3387,-7-2 3392,-2 1 5,-1 2-2103,3 12 2109,-6-5-519,1 9 508,-6-10 28,-3 13-45,-1-9 6,-2 8 1901,0-2-2724,-1 0 514,2 10 320,8-1 0,-6-19 0,6-4 0</inkml:trace>
  <inkml:trace contextRef="#ctx0" brushRef="#br0" timeOffset="195384">5396 7446 22291,'-3'0'2878,"1"0"-1718,2 0-1183,50-51-808,-24 36 503,15-14 1,3 4-464,-7 23-614,15 1-1458,-13 4 2923,3 2 1,-19 0-1,-2-1 1</inkml:trace>
  <inkml:trace contextRef="#ctx0" brushRef="#br0" timeOffset="195532">5380 7707 24689,'-10'7'-4974,"15"-4"-4857,34-10 8933,0-1 0,-17 4 1,-9 1-1</inkml:trace>
  <inkml:trace contextRef="#ctx0" brushRef="#br0" timeOffset="197200">5552 7651 15586,'-5'1'4223,"2"-1"196,3 0-4228,-43 6-63,34-6 35,-27 2-107,44-7 0,5-2-6,-3 1 1,2 0-18,1 0-10,1 0-7,1 0 1,2 0-6,0 1 6,0 0-6,2 1-11,-2 0 6,0 1-6,-3 2-6,-1 0-10,-4 1 10,-2 0 6,-3 0 11,-1 0 23,-3 0-23,-4 0 6,-1 1 5,-7 1 1,1-1-7,-4 2-4,-2-1-7,-1 1 1,-2 0 11,0 1-1,-1 0 1,1 0 17,1 0-12,1 0 17,2 0 12,2 0-11,0-1 4,3 0-10,1-1 16,2 2-27,2-2-6,0 0-23,-1 2 23,3-1-17,-2 1 0,3-1-11,1-1 5,0 0 6,1-1 6,0 1 5,3 0 6,1-1-12,5-1 6,5 0 17,5 0-22,6-2 11,4-1-6,3-4 0,2 1-5,-1-1-292,-1 1 292,-4 1-23,-3 1 22,-6 1-5,-5 1 0,-6 1 6,-3 1 11,-4 0-6,-6 1 0,-4 2 0,-8 2 6,-7 3-17,-5 0 17,-7 2-1742,-3-1 1731,-1 1 5,0-1 0,4-1 28,3-1-27,7 0-1,6-3 17,6 0 5,6-3 12,4 0 2072,3-1-2083,7-1 16,3-2 1,8-1-7,4-3 40,19-4-44,-7 2-266,12-2 282,-13 3-16,-2 0 4,-2 0-10,-2 1 16,-2-1-33,-1 2-17,-2 1-5,-2 1-18,-2 1-22,-2 1-100,-2 0-169,-4 1-872,1-1-304,-4 1-1854,1-3-5931,-3 0 9275,0 0 0,-2 2 0,0 0 0</inkml:trace>
  <inkml:trace contextRef="#ctx0" brushRef="#br0" timeOffset="197723">5487 7372 11827,'-8'1'5652,"2"-1"-4532,6 0 3759,0 0-4745,-57 0-11,45-1-27,-42-1-12,62-1 50,12-4-78,-1 2-6,12-3-10,-4 2-7,21-3-10,-12 2 5,-3 1 0,0 0 11,6 1-244,9-3 227,-18 4-5,-5 0 22,-7 2 12,-5 1 50,-6 0 173,-4 1-156,-3 0-34,-5 0-6,-14 5-33,1-2 0,-12 5-1,3-2-3192,-1 2 3176,0-1-130,1 0 113,1 0 23,2 0-23,2-1 29,-5 1-1,8-2-11,-5 2 11,9-4 56,-6 2-33,6-2 3343,-4 0-3332,9-1 6,3-2 16,2 1 195,2 0 114,2-1-348,9-4-17,3 0-22,13-5-6,3 0 6,9-2-3393,6-1 3382,4 0-28,4 1-241,3 1-319,-2 1-942,-2 3 1176,1 2 0,-24 2 0,-3 1 1</inkml:trace>
  <inkml:trace contextRef="#ctx0" brushRef="#br0" timeOffset="199622">7052 6844 18011,'1'-4'3881,"0"1"41,-1 3-3805,2-44-38,-4 32-12,0-34-39,-4 44 0,-3 2-6,-10 0-22,1 4-1665,-36 12 0,-6 4 1687,14-5-440,-12 5 0,5-3 424,29-11 5,3-2-22,5-2 16,3 0 12,4-2 2966,4 1-2977,2-1 1261,2 0-1284,0 0 17,1 3 12,-1 0 4,1 3-16,-1 1 23,0 1-18,-1 2 12,-1 1 6,-1 3-7,0 2 29,-2 3-728,-2 4 750,-1 3 17,-2 3-3153,0 3 3159,-1 2-1,0 4-445,0 3 457,0 4-28,0 4 11,1 2 0,1 3 5,6-14 1,0-1-17,0 21-579,2-22 0,2 0 529,4 10 10,4-4 78,7-4-111,4-5 0,6-5-72,5-4-68,7-6-258,7-4-554,7-7-1619,8-5 2571,-22-5 0,-2 0 0,4 0 0,1-2 0</inkml:trace>
  <inkml:trace contextRef="#ctx0" brushRef="#br0" timeOffset="201306">24186 6691 23595,'-55'-16'919,"17"2"-746,47 10-5,7-1 0,4 1-39,5-1-28,5 0-11,4 0 61,21-3-4255,-12 3 4166,14-2-29,-17 3 1,-2 2 22,11 0 773,-7 1-807,-3 0-5,-15 1 5,-15 0 29,-4 0 83,-2 0 258,-2 0-235,-3 3 5,-2 0 3262,-3 4-3307,-2 0-16,-1 2 121,-7 10-166,4-2-23,-3 8-3391,5-4 3380,3 3-1221,0 2 1216,3 4-55,0 19 44,3-9 11,1 15 11,1-15-28,2 2 0,1 1-222,2 0 227,-2-12 1,1 2-12,0 0 1,0 2 5,-1 7 0,1 0 0,1 19-12,-5-11-21,-6-21 2613,-4-4-2760,-8-2 1507,-7-2-4161,-32 5 2834,-2-4 0,8-5 0,17-9 0</inkml:trace>
  <inkml:trace contextRef="#ctx0" brushRef="#br0" timeOffset="202597">7635 7319 18778,'-7'0'3860,"1"0"-1755,6 0-710,0 0-1339,-28-15-16,31 9-18,-16-13-11,40 13-44,6 0-802,4 0 583,4 0-353,5 0-694,3 1-2124,5 0 3423,-21 3 0,-2 0 0,3 0 0,0 0 0</inkml:trace>
  <inkml:trace contextRef="#ctx0" brushRef="#br0" timeOffset="203032">8821 6979 25830,'-45'-28'211,"-1"0"0,-1 2 0,2 8-93,1 19-79,-1 4 0,-14 16-22,13 10-17,19-9 0,0 1-1341,-10 17 1352,10-1 6,14-2-3462,6-9 3456,2 6-11,9-12 947,3-1-936,13 1 0,-1-7 0,9-2 12,-4-9 10,0-4 57,16-13-28,-9 1 16,11-13 124,-4-7-74,-8 5 203,3-9-191,-13 9 17,-4 1 252,5-20-297,-10 18-28,4-11-22,-10 24 3284,0 3-3324,-2 5-11,0 2 0,-2 4-16,-1 1 5,2 4 375,-1 1-392,2 7 17,0 3 0,2 18 6,-2 11-29,0 3-550,-2 3 500,-3-11-45,-2 4-122,-2 3-186,-2 4-521,2-12 1,-1 2-1093,-3 22-1751,4-21 0,0-1-5737,1 10 9527,2-10 0,2-19 0,1-9 0</inkml:trace>
  <inkml:trace contextRef="#ctx0" brushRef="#br0" timeOffset="203230">9116 7529 28092,'1'-40'23,"-2"14"102,-1 46-187,-2 5-122,1 3-281,-1 3-1703,1 3-145,-1 3-7434,2-4 9747,1-2 0,0-16 0,1-5 0</inkml:trace>
  <inkml:trace contextRef="#ctx0" brushRef="#br0" timeOffset="203936">9951 7226 17787,'0'-7'5450,"1"2"-4504,-1 5 970,0 0-5758,-3-64 4172,0 44-201,1-16 0,-2 4 943,-1 24-703,-3 0-313,4 4-28,-2 1-11,4 3 0,0 3 3386,-1 1-3392,-1 6-11,-2 2 6,-1 4 5,-1 3 0,-1 3-5,0 3 0,0 3-6,2 2 0,0 17-12,4-10-1262,3 11 1274,6-16-494,6-2 483,5-1 0,5-3-28,4-2-6,4-4 23,2-3 5,0-3-6,1-5-26,9-4 32,-11-8 34,5-3 11,-15-6-6,-3-2 18,2-11-29,-9 5 0,1-9 6,-10 7 1176,-2-2-1193,-4-2 0,-3 0 6,-4-1 5,-3 1-11,-2 0 23,-9-9-1,6 10 562,-6-6-533,-2 4-23,7 6 11,-6-4 0,10 9 0,2 0 46,1 2-46,4 0 0,1 0 28,3-5-50,2 4 0,3-3-6,2 6-5,4 3-6,3 1 11,3 2-6,4 2-5,4 1-5,3 2 5,4 0 0,1 2 11,3 2-5,-1 2-6,12 8-6,-13-1 0,8 7 6,-17-3-210,-3 2 199,-4 2-3319,-2 2 3313,-5 3-147,-3 1 158,-5 3-10,-6 2-18,-5 2-494,-8 4 405,-3 1-112,-2 2-208,0 1-352,3 0-734,3-1-2493,5 0 4022,4 2 0,6-19 0,2-2 0</inkml:trace>
  <inkml:trace contextRef="#ctx0" brushRef="#br0" timeOffset="204146">10754 7421 24161,'-1'-3'3349,"0"1"-2968,1 2-403,-7 22-185,5-2-152,-4 13-453,10-8-1025,2-7 1837,4 1 0,-5-9 0,1 0 0</inkml:trace>
  <inkml:trace contextRef="#ctx0" brushRef="#br0" timeOffset="204797">11482 7291 21360,'-21'-17'12,"12"2"1915,41 9-2011,5 0-118,4 1-781,3-1-13,2 0-3920,-12 2 1,-1 0 4527,10-1 0,0 1 1,-31 2-1</inkml:trace>
  <inkml:trace contextRef="#ctx0" brushRef="#br0" timeOffset="205305">12422 7028 24556,'10'-35'420,"1"0"1,5-22 128,-23 49-381,0 2 96,-2-2-152,-1 1-5,-2 0 37,-1 0-60,-1 2 0,-1 0-40,0 3 217,-11 0-211,-2 7-28,-1 1-10,1 6-3393,10 1 3386,1 2 18,-5 13-1,1 7-22,2 1-2257,6 10 2257,10-20-1528,7 6 1528,3-13 1246,20 6-1246,-3-8 0,13 2 0,-7-10 11,1-4 1,-1-2 4,-2-4 2164,10-9-2141,-11-1 11,8-8 17,-13 1 157,7-13 2444,-7 6-2506,3-11-5,-11 8-6,-3 0-5,-2 2-61,-3 0-85,-1 4 0,-2 3 563,-1 5-563,-1-1 0,-1 9 0,0 0 0,0 5 0,-3 8 712,0 2-712,-2 9 0,-1 2 0,-1 5 0,0 4 0,-5 21 0,-4 10-973,9-29 1,0 0 972,-1 1 0,0 1-751,-1 3 0,2 2-3694,-1 3 0,1 1 4445,-1 5 0,0-3 0,0 12 0,4-27 0</inkml:trace>
  <inkml:trace contextRef="#ctx0" brushRef="#br0" timeOffset="206261">12916 7448 21892,'1'-3'3299,"-1"1"-800,0 2-2466,17-2-5,-11 11-5,11 2-35,-16 12-60,-2 2-141,-3 5-997,-3 3-285,-5 3-4628,-3 2 6123,-5 7 0,9-22 0,0 0 0</inkml:trace>
  <inkml:trace contextRef="#ctx0" brushRef="#br0" timeOffset="207110">14022 6995 17042,'2'-4'4783,"-1"0"-111,-1 4-4611,-12-55-5,2 45 6,-12-39 0,4 62-1,-3 4-4245,-5 4 4251,-2 5-22,-2 4 189,8-6 1,-2 2-215,1 2 0,0 1-15,0 0 1,0 0-1,4 0 1,2-2-17,0 13-565,7-2 588,5 0-18,8-2 12,7-2-6,8-2-1947,24 8 1924,-5-12 23,18 3 1808,-12-14-1796,1-6 4,-3-4-38,-4-4 44,-5-4 639,1-11-594,-14 1 6,0-10 3113,-13-6-3135,-5 6 5,-4-7-23,-5 8 23,-12-7-39,0 9 0,-11-3 192,4 11-198,-3 3-2612,-14 4 2629,10 3-334,-7 5 306,6 12-22,11-1 10,-4 9-10,13-5-28,2 3-68,5 2-128,2 0-897,8 16-17,7-8-2043,8 11-2382,8-14-3735,3-4 9320,-2-4 0,-12-11 0,-5-6 0</inkml:trace>
  <inkml:trace contextRef="#ctx0" brushRef="#br0" timeOffset="207300">14634 7427 21786,'0'-6'4224,"0"2"-2679,0 4-1545,-23-17-11,12 20-107,-22 0-83,21 20-258,-1 9-561,6-8-8811,3 11 8440,2-12 0,2-1 0,0-16 0</inkml:trace>
  <inkml:trace contextRef="#ctx0" brushRef="#br0" timeOffset="207735">15592 7000 23461,'0'-44'622,"0"1"0,-1 3 0,-1 6-264,-4 13 218,-12-3-413,1 10-34,-11 0 95,-13 9-129,6 5-4218,-13 5 4162,12 5 7,5 7 0,0 2-35,-7 8-995,8-4 0,3 1 979,3 7 20,0 15-15,11-11 0,2 9-22,14-7 16,5-11 1853,7 4-1831,4-14-16,3-2 40,29-3-35,-18-5 1,21-4-1,-26-7 12,-2-5 11,0-4 11,-4-2 29,0-2 924,1-12-846,-6 6 2875,0-8-2831,-10 9 4,-2 2 142,-2-4 15,-1 7-351,-2 1 0,0 8 0,0 7 465,0 1-465,-2 6 0,0 2 0,-3 8 0,1 2 0,-6 18 0,-2 9 0,-2 3-599,0 2 599,4-11-245,2-6 1,1 2-708,-1 21-703,3-18 0,1 1-4680,2 18-3496,2-7 9136,1-7 1,-1-21 0,1-8 0</inkml:trace>
  <inkml:trace contextRef="#ctx0" brushRef="#br0" timeOffset="207975">16067 7360 28244,'-2'-8'-56,"-2"8"-22,-10 27-611,-2 2 0,0 2-919,-4 10-1758,4-8 1,1 0 3365,-1 10 0,8-20 0,1-1 0</inkml:trace>
  <inkml:trace contextRef="#ctx0" brushRef="#br0" timeOffset="208476">16488 7093 26942,'-22'-24'72,"1"0"1,-28 2-17,18 60-33,-1 2-1759,6 0 1736,11-11-12,5 1-292,4-1 299,4-1 496,13 12-508,13 1 1,7 0-1045,9-5 1038,-4-13-16,1-2 629,2-3-607,-1-4-17,-4-4 34,-4-4 6,-6-3 787,0-9-776,-9-8 93,-3-4-99,-9-15-5,-8 8-6,-4-10 744,-3 6-738,-4-1 297,-1-2-303,-2-1 22,-8-16-939,6 12 939,-4-9-33,9 17-2821,4 4 2865,1-6-33,5 10 465,2-4-448,4 11 6,3 1 21,5-1 638,1 4-671,7-1 29,-1 5-18,2 1 3387,2 2-3398,3 1 6,13 1-12,-9 2-10,10 3-40,-6 11 34,-9 0 5,3 8 1,-13-2-1,-3 3-5,-4 3-17,-2 1-23,-6 3-828,-1 1 593,-7 2-296,-1 1-527,-3 3-1025,-1 1 2134,-2 7 0,9-23 0,0 0 0</inkml:trace>
  <inkml:trace contextRef="#ctx0" brushRef="#br0" timeOffset="208708">17170 7407 22671,'3'-5'2885,"0"2"-404,-3 3-2436,44-2-17,-35 12-23,30 3-33,-47 13-67,-4 2-769,-3 2 249,-4 3-853,-2 1-4536,-2 1-3827,1-2 9334,4-5 1,9-13 0,3-6 0</inkml:trace>
  <inkml:trace contextRef="#ctx0" brushRef="#br0" timeOffset="209249">17810 7026 24273,'-4'-46'319,"-1"0"0,1 3 1,6 9-91,18 17-16,4 1-22,1 2-23,2 3-23,0 2-5,-1 3-11,-1 3-34,-1 1 686,-2 2-725,-1 3 247,-2 2-236,1 11-44,-6 1-18,2 10 1,-8-2 125,-1 5-137,-1 3-3010,0 4 3005,-2 2-23,1 1-1111,-1 3 1039,0 1-118,0 1-185,0 3-269,0 0-791,0-15 1,-1 2 1468,0 1 0,0-1 0,2 15 0,-3-10 0</inkml:trace>
  <inkml:trace contextRef="#ctx0" brushRef="#br0" timeOffset="209418">17895 7311 21646,'0'-7'2560,"0"1"-2006,0 6-173,0 0-163,26-62-626,-12 39 433,4-13 0,2 3-13,3 18-57,5 3 61,3 2-240,5 3-201,5 2-1260,5 3 123,3 1-2863,3 3-4666,-5 0 8344,-7 1 1,-19-1-1,-9 0 1</inkml:trace>
  <inkml:trace contextRef="#ctx0" brushRef="#br0" timeOffset="209609">18796 7198 21887,'4'2'3422,"-2"-1"-1282,-2-1-2129,-20 29-50,12-11-101,-16 24-821,17-19 345,-1 1-622,0 0-1484,1 3-7012,2-4 9734,0-2 0,3-10 0,1-5 0</inkml:trace>
  <inkml:trace contextRef="#ctx0" brushRef="#br0" timeOffset="210035">19549 6818 22240,'0'-6'2727,"0"0"-2104,0 6 1118,0 0-1651,-59-36-4263,31 35 4192,-10-14 1,0 5 14,11 31 712,-1 5-729,3 5-276,0 4 265,3 3-6,3 5-11,3 1-441,4 1 441,4 0 0,5 0-6,5 0 17,5 0-17,7-1-28,7-2 23,5-1-12,4-4-5,2-3 17,3-4-17,0-4 11,-1-5 5,-4-4 18,-3-7-696,-5-5 729,-4-5 218,-2-6-206,-2-4 355,-2-6-372,3-13-6,-6 5 16,2-11 18,-8 9-18,-1 0 6,-4 0 1,-3 2-1,-4 2-11,-5 5-11,-5 2 5,-4 5 0,-4 3-5,-6 3 6,-2 2-1,-5 6 0,1 2 2319,0 4-2329,4 4-18,4 1-16,5 3-1,6-1-50,8 3-123,5 0-218,6 2-1044,20 12-4995,3-8 5662,24 12 1,-25-24 0,2 1 0</inkml:trace>
  <inkml:trace contextRef="#ctx0" brushRef="#br0" timeOffset="210226">20288 7338 25079,'1'-5'1995,"0"2"-489,-1 3-1506,-20 21-22,7 1-4331,-18 20 4057,11-5-455,0 2-569,-1 3 1320,-2 5 0,11-21 0,0-2 0</inkml:trace>
  <inkml:trace contextRef="#ctx0" brushRef="#br0" timeOffset="210833">20680 7137 24532,'45'-28'-86,"0"0"0,-3 2 1,-3 7-302,-2 17-1078,4 1-58,3 0-3087,3 0 4610,7 0 0,-25 1 0,-1 0 0</inkml:trace>
  <inkml:trace contextRef="#ctx0" brushRef="#br0" timeOffset="211216">21479 6749 26833,'-39'28'102,"-1"-1"1,4-2 0,7 0-81,15 4 6,2 2-39,4 0 28,4-1-12,1-1-10,3 0 33,5-3-45,3-2-11,16 5-11,9-6 16,2-4-345,2-9 356,-10-9 12,0-5 12,-1-2 4,-1-6 1,-1-1 111,-1-3 6,7-10-3358,-7 6 3336,4-7 0,-10 8-29,-1 0 85,-2 2 151,-2 0-174,-2 3-27,-1 2-23,-2 3 3335,-2 4-3357,-1 2 14,-1 2-76,-2 6-11,1 10-22,-2 12 33,1 3-11,-2 5-11,-4 7-28,0-7-12,-3 14-77,2-11-1203,1 5 939,-1 1-269,1 4-391,0 0 1052,0-1 0,1-1 0,0-7 0,1-6 0,0 0 0</inkml:trace>
  <inkml:trace contextRef="#ctx0" brushRef="#br0" timeOffset="211443">22154 7387 22627,'0'-6'2912,"0"1"-498,0 5-2414,5-34-6,-5 36-100,-2-8-62,-5 37-196,-6 13-398,1-9 762,1-5 0,1-1 0,-1-2 0,-3 13 0</inkml:trace>
  <inkml:trace contextRef="#ctx0" brushRef="#br0" timeOffset="212085">22886 7045 24609,'-9'-50'444,"-1"-1"1,2 5-1,4 8-225,8 21-51,4 0-34,2 3-27,2 0-35,2 1 29,13-1-62,-5 5 1,9 1-12,-7 5-17,1 3 0,2 3-11,-1 2-6,1 4 6,0 3-39,9 14 22,-10-3-539,5 11 523,-14-8-51,-3 17 33,-7-10-22,-5 10 23,-9-15 5,-5 0 12,-5-2 33,-5-1 16,-2-2-10,-3-2 16,0-4 6,0-2 68,-8-2-24,11-6 1,-5-1 6,14-5 175,5-2-137,3-2 6,3-3 6,2-2 84,9-6-112,0 2 391,7-2-424,0 6-18,2 0-5,1 2 0,1 2-17,1 2 0,0 2-12,0 0-21,1 3 16,0 3-11,-1 5 0,0 3-22,0 4 22,0 2 0,-2 3 5,-1 1 34,-2 0-61,-2 12 22,-6-11-11,-5 7 16,-9-13 1,-9-3-28,-8-2-46,-10-2-1307,-7 0 882,-10-2-733,-9 1-2448,26-6 0,-1-1 3674,-8 1 0,2 0 0,-5 0 0,0-1 0</inkml:trace>
  <inkml:trace contextRef="#ctx0" brushRef="#br0" timeOffset="213480">3335 9502 23517,'-2'-43'718,"1"1"0,-1-1 1,0-15-1,1 12-443,1 29-40,0 4-50,0 4-68,0 4-44,0 2-28,1 2-28,2 7 16,0 3-5,3 22-5,-3-4-29,0 16-3093,-3-6 3060,-4 5-87,0-8 0,-2 2-1465,-5 20 1375,4-18 1,0 0-892,-3 17-381,5-17 1,0 0-2271,0 19-883,3-24 1,1-1 4189,3 1 1,-1-16-1,1-8 1</inkml:trace>
  <inkml:trace contextRef="#ctx0" brushRef="#br0" timeOffset="213755">3677 9511 21500,'-18'-41'324,"0"1"1,3 3 0,1 11 771,-4 21-1012,5 7 404,-12 10-448,4 0 55,-22 22-452,13-9 418,-9 13-390,10-9 396,3 1 0,1 0-71,3-1 55,5-3-29,3-3 29,5 3-29,6-8 17,6 2 536,6-9-569,8-2-2380,5-1 2368,7-2-39,6-3-68,6-1 46,4-2-34,4 0-22,2-2-416,1-1 96,-15-1 1,2 0-1348,1-1 1,2 0 1366,4-1 0,-2 0 1,11-2-1,-23 4 1</inkml:trace>
  <inkml:trace contextRef="#ctx0" brushRef="#br0" timeOffset="213970">4435 9483 15745,'53'-28'-599,"0"-1"0,-5 2 0,-4 8 1597,-6 19-3446,-3 4-2620,-6 2-2362,-5 4 7430,-7-1 0,-9-3 0,-4-3 0</inkml:trace>
  <inkml:trace contextRef="#ctx0" brushRef="#br0" timeOffset="214105">4466 9778 27382,'39'-1'-40,"-1"1"1,-1-1 0,-3-1-241,7-6-1971,5 1 688,3-1 792,12 2 1,-28 2-1,0 1 1</inkml:trace>
  <inkml:trace contextRef="#ctx0" brushRef="#br1" timeOffset="228066">7963 8056 7722,'0'-8'4599,"0"1"-2320,0 7 1,0 0-1664,1-62-1197,0 40 838,-1-14 1,-1 2 213,-1 21 218,-2 2-325,0 2-17,1 1-52,0 2-26,1 0-18,0 1-34,2 1 1020,-1 1-973,1 0-99,0 2-79,3 6-78,-2-1 44,3 8-43,-2-5 41,0 2-39,-1-2 10,-1 1-19,0 1 2,0 0 195,0 2-6,0-1 10,0 0-30,0 1 4,1 1-26,1 6-64,1-4-20,1 5-145,0-7-57,0 0 22,4 4-51,1 0-26,2 3 17,-1-6 31,-2-3 76,-1-2 19,1 0 84,4 1 2,3-2 71,-2-2 47,3-1 13,-2-2 12,1 0-17,3 0 10,2-1-17,1 0-28,1-1-3,34 0-55,-25 0-545,25 0 508,-34 0-123,0 0 2,5 0-26,-8 0-7,5 0-18,-8-1 9,-1 0 6,2-1-13,1 0 153,0 0 2,13-2-7,-5 1 5,8-1-6,-8 1 528,-1 1-532,1 0-17,0 2 4,0-1-7,11 2-2,-9-1 11,6 2-7,-12 0 17,-3 0-1,6 0-15,-7-1-1017,3 1 1019,-8-1 11,-1 0 3,7-1 1,-4 1-1,6-1 5,7 0-13,-4 0-52,10-1 1,-7 0-8,1 0 2,0 0-10,-1 0 2,10 0 8,-10 1 0,6 0 58,-12 0 1036,-2 0-1030,0 0-1,-3 1 1,6 0-6,-6-1 0,4 1 0,-6-1-6,6 0 12,-3 0-6,6 0 6,-4-1-1,2 0 1,3-1-1,12-2 1,-8 2-12,9-1 12,-13 3-6,-2 0 6,-3 0-1,-2 0-16,-1 0-11,-7 0 22,1 0-12,-7 0 12,-1 0 12,-1 0-7,1 1 1,0-1 5,1 1-5,1-1 5,6 0-11,0 0 0,6 0 0,7-2-11,-2 0 11,8-1 0,-5 1-17,12 1 17,-9 0-11,7 0-6,-13 1 11,-5 0-16,-2 0 16,-3 0 6,-3 0 11,0 0-5,2 0-6,-1 0 11,5 0-11,-3 0 0,11 0-11,-4 0 11,8 0 11,-3 0-16,1 0-1,2-1 6,1 0 0,1 0 11,1 0-11,12 1-5,3-1 27,-1 1-392,-6 0 370,-14 0 11,-3 0-5,-1 1-6,-1-1 0,0 1 0,1 0-6,0-1 6,2 1 0,2-1-11,2 0-6,17 0-418,-7 0 430,12 0 16,-11 0-22,0 0 5,0 0-2879,0 0 2885,-1 0 0,-2 0-6,10 1 23,-13 0-22,7 0 5,-16 1-6,-2 0-16,-2-1 22,-2 1-6,0-1 6,0 1-22,0 0 22,1-2 0,2 1-6,2 0 23,1-1 281,2 0-309,1 0 11,1 0-6,0 0 3392,1 0-3386,0 0-2619,1 0 2607,-1 0-375,-2 0 393,-1-2-108,-2 2 91,-2-1 11,-2 0-11,4 1-6,-6-2 23,2 2 5,-5 0-11,-2-1 22,1 1 2417,0-1-2445,8 1 1,-2-1 5,7 0 0,-4-1 0,2 1 5,1 0-10,1-1-1,0 1 504,12-1-498,-9 1 0,9-2 0,-13 2 0,0-2 150,-1 2-150,1-2 5,-2 2 12,1-2-17,-1 2 0,0-2 0,-1 2 0,1-2 0,0 2 6,0-2-3404,1 2 3387,2-2 1,0 2 10,3-1-6,-1 1 6,18-1 0,-11 1 0,12-1 6,-14 1-6,-1 1-6,-1-2 3393,12 2-3387,-12-1-5,9 0 10,-14 1 10,-1 0-15,-2-1 11,1 0-5,-3 1 0,1-2-1,0 1-5,1 0-11,11-2 0,-6 1 11,10 0-6,-8 1-5,1-1 5,0 2 1,0-2-3376,-1 2 3398,0-1-873,-2 1 856,-1-1-5,7 1 16,-2 0-11,-1 0 6,-6 0-1,-9 0-5,0 0 0,0 0 0,1-2 11,2 2 1,2-2-1,12-1-17,-4 1 1,10-1 5,-7 1 16,1 0-16,0 1 0,0 0 6,-1 0 0,-4 0 440,-1 1-441,-3-1 7,-4 1-24,-2 0 12,0 0-11,-6 0 6,1 0-1,-7 0 3206,2 0-3188,-3 0 605,2 0-617,-4 0 39,0 0 482,1 0-437,-6-1-11,4 1 61,-5-2-50,5 0-50,0 0-6,0 0 11,0 1 129,-2 0-157,2 0 6,-2 0-2056,2-1 2039,2 2 0,-1-1 0,1 1 0</inkml:trace>
  <inkml:trace contextRef="#ctx0" brushRef="#br1" timeOffset="232099">13477 8053 7425,'-8'-1'3053,"2"0"-1289,6 1 1776,0 0-3361,0-13-16,2 10-12,0-11-6,5 12-16,-1 0 0,2 2 5,0-2 6,2 2 23,0-2-12,1 2-5,0-2 10,1 2-38,1-2-6,1 1 11,4 0 0,2-1-11,4 0-22,3 0-6,4 0-3437,2 0 3404,3 1-688,2 0 682,2-1-12,0 0 12,2 1-6,-1-1 1,0 1 4,-2 0-4,-2 0-1,-2 0 6,-1 1-2030,0 0 2025,-1 0-394,1 0 382,0 0 5,0 0-5,0 1-5,2-1 1684,0 1-1696,3-1 11,0 1-1392,3 0 1386,0 0 7,0 0 1906,1-1-1917,1 1 10,0 0-423,-1 0 423,0-1 40,16 2-29,-16-1 7,11-1-1,-19 1 11,-2-1 238,10 1-227,-11-1 29,6 0 0,-16-1 33,-4 0 2835,-2 0-2774,-4-1 191,-3 1-56,-3 0 1650,-2 0-1678,-2-1 62,0 0-246,-1 1-12,0-1-16,0 1-12,-1-1-11,1 1-22,-1 0 27,2-1-55,-1 1 5,2 0-28,0-1 23,1 1 5,1 0-11,0-1 11,0 1-5,0 0-6,0-1 11,-1 2-11,-1-2 11,0 2 12,0-1 16,-2 1 28,1-1 56,-1 1-39,0-1-61,1 0-1,-1 0-5,1 0-6,-1 0 0,1 0-5,0-1 0,1 0 22,2 0-6,-2 1-11,1 0 6,-4 1-1351,2 0-345,-6 1 1679,1 1 0,-1 0 0,2-1 0</inkml:trace>
  <inkml:trace contextRef="#ctx0" brushRef="#br1" timeOffset="243166">6000 9266 13881,'0'-3'5549,"0"0"-2276,0 3-3320,-24-35-1354,13 26 1408,-19-26 432,18 35-423,-4 0-193,-2 0 210,-2 3-27,-4 1 11,-1 2 33,-2 2-38,0 2-1,1 0-6,1 0 7,2 0-1,3 0 0,5-2 0,3 0 0,4-2 1,4-1 712,1-2-663,2 2-2,1-1-8,0 2 213,0-2-130,0 6-66,0-3 16,0 5-6,0-3 6,0 0 0,0 1-6,1-1 6,0 2-11,-1-1 11,1 1 51,-1 6-68,0-4-11,0 5 0,0-6-11,0 2 11,0-1-12,0 0-16,0-1 12,0 0-1,-1-1 0,0 1 17,-1-3 17,0 0 0,0-2 167,-2-1-32,2-2 55,0-1 6,1-3 146,0 0-281,-1-2-16,0 0-6,-1-3-40,2 0 7,-1 1-18,1-1-5,0 0-5,1 1-23,0 0-11,0-2-1,0 2 1,1 0-11,1 0 5,1 0-5,3 0 10,2 0-16,3 1 12,2 0-24,3 1 12,4 0 6,2 2 0,4-1-18,15 1 12,-7 1-415,11 1 427,-13 3-12,-3 1 0,-1 2-12,-5 2-4,-3 1 21,-4 3-27,-5 0 5,-5 1-5,-3 1 431,-6 1-431,-5 0-6,-7 0-17,-6 1-151,-18 8-191,-11 3-3363,-1 0 3262,1-3-189,15-9-397,2-1-191,3-1-1021,2-3-3338,4-2 5624,3-3 0,10-3 0,2-2 0</inkml:trace>
  <inkml:trace contextRef="#ctx0" brushRef="#br1" timeOffset="243458">5996 9267 16051,'-8'0'4973,"2"0"-4054,6 0 1915,0 0-2761,32-30-34,-15 20-4268,27-23 4251,-23 27-213,0 2 214,-1-1-240,-1 1 223,-3 0 0,0 1-6,-2 0-28,0 2-101,-3-1 2485,0 2-3224,-2 0-7417,0 2 8670,-2 1 1,-1-1-1,-3 0 1</inkml:trace>
  <inkml:trace contextRef="#ctx0" brushRef="#br1" timeOffset="244734">14976 7967 9458,'-3'-2'5439,"0"0"1321,3 2-6469,-6-13-72,4 10 61,-4-10-173,6 13-6,2 0 190,8 0-168,-2 0 6,10 0 11,-4 0-6,3 0-22,1 0 6,3 1 67,12 0-124,-5 0 12,9 0 28,6 1-40,-10-1-33,12 1-3380,-15-1 3374,0 0-705,-1 0 705,-2 0-138,-2 0 127,-1 0 28,5-1 28,-2 1-39,-2-1 3016,-5 0-2971,-9-1 1045,-1-1-906,2-2 216,0-4-316,-2 1-17,-1-1-4,-4 1-13,0 0-5,-1-1-6,0 1-5,-2-3-18,1 1 7,-1-1 10,1-6-21,-1 4-24,0-4 24,1 5-7,-1 0 1,0-1 16,0 2 1,0-2-1,-1 1 0,2-1 12,-2 0 67,2-3-56,-2 4 50,0-5-73,0 8-16,-1 0-6,0 4-11,0 1-1,0 1-60,0 1 49,0 4 12,-1 4-23,0 2 6,-1 2-11,0-2 11,-2 8 0,1-2-11,-2 6 11,0 6-6,-1-6 6,-3 9-3392,1-8 3387,0-2-92,-5 10 97,3-9 11,-1 4 0,3-10 6,1-1 11,-3 1 17,-2-4 0,1 0 3327,-1-5-3327,2-4 172,-12-1-166,-6 0-29,-2-2 6,-14-2-67,16 1-846,-23-2-2067,20 4 2952,-14-1 0,28 1 0,0 0 0</inkml:trace>
  <inkml:trace contextRef="#ctx0" brushRef="#br1" timeOffset="250462">9783 6706 8668,'-6'0'6346,"0"0"-5091,6 0 1310,0 0-2290,-4-3 11,1 6-17,-4-2-51,3 6-44,0 1-40,-1 1-39,0 0-11,1 0-22,-1-1 50,0 5-51,2-5 18,0 3 5,1-5 11,1-2 22,1 1 23,-1-2 23,1 0 33,0-2 2638,0 1-2587,0-7-152,-1 1 11,0-5 6,-2 1-11,1 0 61,-4-8-94,3 4-12,-2-5 56,1-2-33,0 5-1,0-3 0,2 6 1,0 1-29,1 0-16,0 0-6,1-4-17,0 4 0,1-5 23,4 1-17,2-2-17,0 2 0,0 0 5,-2 7-5,-1 0 0,1 2 6,-2 0-17,2 1-1,-1 2-4,1 0 10,-1 1 0,-1 1 1,1 0-1,0 0 1,2 0-1,0 0-5,1 0 16,2 0-5,1 1-16,8 1 16,-1 0-6,6-1 12,-3 0 5,3-1-17,2 1 6,3-1 6,17-2-12,6-2-852,-17 0 0,0 0 858,19-3 11,-5 1-305,-15 2 294,-2 0 5,0 2-5,-2-1-2733,1 1 2722,0-1 11,1 1 0,1 0 11,19 0-28,8-1 11,2 0-148,0 1 137,-15 0 6,2 0-1671,5 0 1626,3-1-6,-15 1 1,3-1 339,4 1 1,-1-1-299,1-1 0,0 1 3,-3 0 1,-3 0-411,17-2 393,-4 1 6,-3-1 6,-4 0 739,11 0-734,-17 2 6,10-1 11,-7 0 6,4 0-4,-16 1 1,0 0 14,19-2-23,1 0-16,4-1 5,-12 0-5,12-1-1,-16 2 1831,-2-1-1830,0 0-1,0-1 1,-2 1 11,0 1-6,-3-1 1766,-1 1-1777,11-1 16,-11 2 836,9-1-824,2 1-23,6 0-405,1 0 400,-1 1 5,-12 0 18,-1 1-1,3 0 0,0 0-5,1 0 11,1 0 0,-1 1 0,1 0-5,0-1-1,1 2 12,-1-1-6,1 0 5,-1 1-279,1 0 274,1 0 0,1-1-2798,0 1 2798,3-1 0,3 1-377,-1 0 374,-13 0 1,3 0 2,2 0 0,1 0-251,1 0 0,-1 0 251,1 0 0,-3 0 0,21 0 22,0 0-1247,1 0 1236,0 0-6,-18 0 1,2 0 301,2 0 0,0 0-299,-1 0 1,1 0-45,-4 0 0,-1 0 36,-2 0 0,0 0 0,-10 0 0,-1 0 0,10 0 0,-1 0 11,14 0-11,-1-1 0,-16 0 0,0 0 17,19-1-13,-21 1 1,0-1 1,13 1 5,-1 0-33,0-1 22,1 1-6,-2-1 1,2 0 5,-1 1 5,0 0-10,1-1-1,0 1 12,-1 0 566,1 1-567,-1-2 333,-2 1-327,-1 0 440,-3 1-456,-3-1 21,-2 1-11,-4-1 2488,0 1-2482,-3-1 1003,-1 0-998,9-1 6,-10 2 126,7-2-120,-12 0 848,0 2-876,10-2 283,1 2-288,7 0 5,-11 0-5,-7 0 0,-9 0-12,-5 0 6,0 1 12,-5 0-23,-1 0 28,0-1 12,6 1 10,4-1-17,10 1 12,-1-1-18,5 0 1,-6 0 5,3 0-11,3 0 6,0 0-6,2 0 0,-2 0 5,-2 0-5,-4 0 107,-4 0 17,-6 0-17,-3 0 33,-4 0 12,-1 1 181,-1-1-225,0 0 44,1 0-118,1 0-23,2-1 22,1 0-13,1-3 14,1 2 16,1-2-73,-1 1-39,1 0-22,-2 0 0,1 0-5,-2 1 12,-1 0 55,-2 0-3,-1 1 277,-2 0-86,1 1-89,2-1-16,1-2-11,3-1-17,0 0 6,2 0-11,1 0-11,0-1 12,0 2-12,-1-1 6,-2 2 5,0-1 17,-3 1-17,0 1-28,-3 0-45,0 1 45,1 1 0,-1 1 11,2 1-22,1 0 17,1 1 16,1 0-11,2 0-5,2 0 0,1-1-1,3 0 1,1 1 11,1 0-23,-1 0 6,-1 1-6,-3 2 6,-2 0-5,-4 4-6,-3 2-6,-3 4-11,-4 2 5,-5 4-38,-4 4-113,-3 3-279,0 4-1566,4 4-3806,5 3 5825,7 9 0,1-23 0,2-1 0</inkml:trace>
  <inkml:trace contextRef="#ctx0" brushRef="#br1" timeOffset="254474">11865 7943 9055,'1'-4'6278,"-1"0"-598,0 4-5159,3-62-73,-1 41-266,0-15 1,1 2 141,1 22-55,1 0-34,0 1 230,3-4-252,-1 4-28,1-3-17,-3 6 101,1-2-135,-2 3-16,0 0-12,-3 3-5,1 3-34,-1-1-84,0 1 0,-1 6 17,2 2 6,-2 8 0,1 3-18,0-3 12,-1 1 6,0-4-12,0-1 12,0 1 0,0 0-6,0 0 0,0 0 5,0 2-5,0-1 11,0 0-16,0 0 10,0 1-10,0-2 10,0 0-10,0 0 5,-1-1-6,1 1 1,-1 0 27,1 0-33,0 5 0,1-4-12,0 3 34,2 0 1,0-4-12,-1 3 5,0-5-22,0 0 17,0 0-22,-1 0 22,2-1 17,-2 0-23,1-2 40,-1 1-29,1-1-21,0 0 21,-1-1 18,2 0-35,-1 0 24,0-1-46,3 3 34,-1-2-6,5 3 18,-3-3-7,2 0-5,-1-2 0,1 0-22,1-1 22,6 2 5,-4-2 29,6 1-17,0-2-17,-2 0-3381,13 0 3370,-10-1 11,7 0-23,-6-1 23,1 1 12,1 0-12,0-1 0,0 1 11,9-1 0,-8 2-11,17 0-11,-16 1 11,8-1 22,-9 0-16,1 1-1,1-1 3387,-1 2-3403,9 1 11,-8 0-17,20 6 17,-23-4 0,9 2-5,-16-4 5,0-1 0,0 0 5,1 0 18,1-1-1,9 1 1,6 0-23,11 0-23,4 1 18,2-1 10,-10 1-5,-2-2 0,-11 0-515,1 1 515,-2-2 12,0 2-1,8 1-11,-9 0 5,6 0-10,-10-1 16,0-1-17,8 0 1,5 0-6,0-2-1,1 0 12,5 0 6,-8-1-416,11 1 405,-12-1 5,0 1-6,0 0 510,-2-1-498,1 1 5,-1 0 17,12 1-28,1 1-11,0 1 11,-4 0 6,0 0-23,-8-1 420,10 0-414,-11-1 5,1 0 23,1 0-11,0-1-1,-1 0 1,-1 0-6,14 0 0,-10-1-602,10 1 619,-13-1-17,1 0-6,15 0 17,-10 0-5,12 0 11,-15 0-17,15 1-23,14 1 35,-10-1-949,6 1 943,-27-2 0,0 1-270,0-1 269,0 1-5,2-1 17,15 1-28,-9-1-534,10 0 539,-13 0 496,-1 0-507,0 0 17,1 0 924,-1 1-919,15-1 12,2 1-522,0-1 545,-5 0-29,-14 0 89,-3 0-94,2 0-18,-1 0 12,0 0 12,1 0-18,15 0 0,-9-1-886,12 0 892,-13-1-28,21-2 23,-12 1-1,16-1 6,-18 1 0,0 1 6,0-1 795,18 0-796,-14 0-13,0 0 0,1 1-408,-1-1 416,-10 1 0,-1 0-5,-1 1 10,-1-1-28,-1 1 23,0-1 0,0 1-28,16-2 28,-10 2-94,14-2 94,-14 1 5,19-1 6,-13 0 17,13 0-22,-18 0-6,0 0-399,0 1 410,-2-1-5,15 1-1,-13-1-27,8 1 16,-17 1-5,-3-1-6,0 0 882,-2 0-854,9 0-5,-6 0-1,6-1-10,-9 0 5,2 1 12,2 0-12,18-3-6,-9 2-544,13-1 545,-13 1-1,-1 1 12,-1 0-6,-2 0 0,-2 0-611,9 0 599,-12 0-27,4 0 39,-14 0 6,-5 1 10,0 0 1471,-4 1-1493,0-1 12,-1 1 0,0-1 1249,0 0-1244,1-1 28,2 1-39,0-1-12,7 0 12,-4 0 0,6 0 0,-6 1-5,0 0-1,-1-1-5,0 1 0,-2 0 11,-1-1 0,-1 2 11,-3-2 0,-1 2-22,-1 0 11,-3 0 6,0-1 10,-1 1-21,1-1 5,1-1 5,2 0-16,3 0-11,4-1 16,2 0 6,4 0-5,2-1-12,0 1 17,0-1 0,-1 0 11,0 1 23,-2 1-34,-3 0 5,-2 1-5,-1 0 6,-5 1-1,0 0-5,-6 0-22,1 0 11,1-2 11,0 0 0,3-2 5,1 1 12,2-1 11,2 0-39,0 0 5,0 1 12,0-1-12,0 2 18,-2-1-12,-1 1 0,-2 0 0,-1 1 16,-2 0-16,-1 0 17,0 0 6,0 0-18,-1-1-5,2 0 11,0-1-11,0 0 12,0 0-12,1 0 5,0-1-16,-1 1 5,1 0 18,-1-1-12,0 1 11,-1-1-6,0 1 7,0-1-12,-1 0 5,2-1 13,-2 0-7,2-1 17,0-2 45,2-6-51,0 1-11,3-4-11,0 5 17,1 0-6,-1 0 0,1 2-11,-1 2-11,-1 1-56,-2 2-124,-2 3-2295,-1 1-6913,-5 4 8551,0 0 0,-1 1 0,2-2 0</inkml:trace>
  <inkml:trace contextRef="#ctx0" brushRef="#br1" timeOffset="364238">11152 8847 19434,'-2'-45'1251,"0"-1"0,0 5 0,0 5-680,-4 8-95,0 6-67,1 5-73,0 4-51,1 5-94,0 3-73,2 3-57,-1 1-44,1 4 0,-1 3 0,0 7-12,-1 5 1,0 5 5,-1 6-22,0 4 0,1 4-1639,0 2 1572,2 2-96,1 3-190,1 1-269,2 1-370,2 0-481,4-2-874,4-3-2459,2-5 4817,4-1 0,-8-18 0,0-2 0</inkml:trace>
  <inkml:trace contextRef="#ctx0" brushRef="#br1" timeOffset="364711">11452 8932 17814,'23'-42'631,"1"0"0,-2 4 1,-7 9 1368,-13 24-1798,-1 3 618,-1 1-764,0 6 338,0 1-344,-3 7 1,-1 3-1,-2 4-27,-3 2 1142,-6 16-1153,1-7 10,-6 12-1855,4-13 1833,-1-1 0,-3-2-12,-1-2 12,0-3 0,-1-3-5,1-5 10,0-3 18,0-5 10,1-2-10,1-3 16,-3-1-2799,1-4 2788,-2-2 1246,0-5-1240,-12-10-160,8 3 148,-8-8 40,12 5 28,-7-7-18,9 6 7,-4-5 22,12 11-1,3 3 131,1 0-125,4 6 3316,0 1-3422,4 6 11,0 1 6,1 3 6,0 4-29,0 2 23,2 3-6,0 2 253,2 1-220,1 2-38,3 1 0,1 3 5,2 0-11,3 0-3392,2 0 3392,3-1 22,17 6 12,-4-9 5,13 3-1089,-9-11 1101,0-3-1892,1-4 1925,-1-2 17,-1-6 1848,-1-3-1775,13-12-28,1-6-99,-21 10 1,0-2-15,10-8-5,-10 3-28,-15 10 6,-2 2 1042,-4 2-1143,-3 2 2637,-1 2-3484,-3 2-577,-2 3-1903,-1 3-5888,-1 2 9310,0 2 0,3-4 0,0-1 0</inkml:trace>
  <inkml:trace contextRef="#ctx0" brushRef="#br1" timeOffset="365398">11362 9755 18969,'0'-4'3949,"1"1"-1933,-1 3-1955,-12-19 74,-9 22 5,-19-11-79,4 23 41,-18 2-621,21-7 581,-12 1 11,15-5 11,2-3 125,-8-1-81,11-3 24,-3-3-29,13-1 11,3-2 169,0-3-219,6 4 28,0-2-90,6 5 602,-1 2-612,4 3-8,0 2 24,6 12-17,-3-3-5,2 8 5,-5-7-11,-1 2-17,0 1 23,-1 11-1,-1-5-5,-2 6 6,0-8-12,-4-1 6,0-1 17,0-1 0,0-3-11,1-2-6,0-3 0,1-2 22,1-4 51,2-1 621,-1-2-643,2-7 5,0 3-23,2-6-16,0 4 5,2-2-16,3 1 0,2-1 22,2-1-23,3 1-5,4 0 23,13-1-7,-3 2 1,10 0 6,-8 4-12,1 1-11,-1 1-11,0 3-3398,-2 2 3375,0 5 23,-2 4-183,-1 4 183,-3 5 17,-4 3-12,-4 5-5,-7 2 5,-6 2 6,-8 1-5,-8 0 3292,-8-1-3281,-8-2 292,-4-1-304,-2-2-420,-2-2 409,2-4-33,1-4-174,-9-2-73,13-9-280,-3-1-660,16-10-4740,2-5 5163,1-9 1,10 12-1,2-1 1</inkml:trace>
  <inkml:trace contextRef="#ctx0" brushRef="#br1" timeOffset="386940">7295 12457 16324,'-53'6'1045,"1"-1"1,-10 1-1,7 0 80,7-3-1019,-3 2 1374,38-4-1441,11-1 864,5 0-881,5 0 1926,6 0-1948,25-2-33,-2 0 6,15-2 0,4 0-69,7 1 32,-11 0 0,0 1-116,2 1-16,-5 5-28,-7 2 0,-9 6-163,-13 16 230,-16-3 1,-31 30-297,-8-18 458,8-12 1,-4 0-99,-5 1 0,-2-2 146,9-6 1,0-1 7,-8 5 1,-2-1-38,-1-3 0,2-2 211,-4 2-27,-14 3 35,44-17-170,8-3 354,7-4-388,23-8-39,1 1 0,20-8 0,-3 4 1245,5-2-1268,3-2 12,0-1 0,1-1 25,-2 0-20,-19 6 1,1-2 8,-4-1 0,-1-1-34,2-6 1,-3-1 52,5-16 3,-22 10 1,-7-1 18,-6-9 34,-4 4 1,-4 1-2949,-8-3 3038,-8-8 39,5 24 271,1 6-277,1 6-22,4 2 446,0 5-569,9 2 117,0 2-122,13 9 10,11 12-44,3 4-11,8 10-1,-4-5 2901,-1 4-2911,5 23-29,-11-11 14,-9-16 1,-2 3-76,-8 2 0,-4-1-129,-6 21 28,0-19 0,-2 1-950,-4 0 0,-2-1-3770,1-1 1,0 0 3056,0-2 1,2-2-1,-5 8 1,17-29-1</inkml:trace>
  <inkml:trace contextRef="#ctx0" brushRef="#br1" timeOffset="387388">8627 12696 17754,'-41'-8'367,"0"-1"1,2 3 0,14-3 2234,34-5-2596,6 5-17,15-4-23,4 4-64,-2 2 0,3 0-1284,25-2 1152,-17 3 0,1 0-171,-8 2 1,-1 1-103,2 0 0,0 0-760,1 1 0,0-1-1826,1 1 0,-2 1-1347,-2-1 1,-3 1 4435,24 0 0,-27 0 0,-13 1 0</inkml:trace>
  <inkml:trace contextRef="#ctx0" brushRef="#br1" timeOffset="387774">9953 12395 19994,'0'-6'3820,"0"1"-398,0 5-3276,-66-49-5684,28 41 5591,-7-15 1,-5 4 16,11 28 0,2 7-128,7-6 0,0 2 80,-10 3 1,2 1 772,-10 9-778,7-1-6,8 0 0,10 0 6,9 8-17,12-9-89,9 4 83,10-12 0,9-3-10,4-3 10,7-2 2238,3-3-2243,4-2 1252,1-3-1241,1-3 446,-1-4-446,-3-4 11,-4-2-838,-3-3 833,-4-2 28,-5-3-128,-1-2 156,-6 0 22,-2-1 45,-4 0 28,-3 3 659,-5 0-731,-1 4-85,-4 2 0,-1 3 1036,-3 1-1036,0 6 0,-2 0 0,2 5 516,1 1-516,-1 4 0,0 3 0,0 6 0,-2 3 0,0 5 0,0 5 0,-1 4 0,-6 25 0,2-7-1592,2-15 0,0 1 1592,-5 23 0,-2 3-1243,8-27 1,0 1 491,0 0 1,1 0-2769,0 1 0,1 0 3519,-1 5 0,2-3 0,-1 4 0,1-4 0</inkml:trace>
  <inkml:trace contextRef="#ctx0" brushRef="#br1" timeOffset="388172">10919 12529 20656,'-2'-47'840,"0"0"1,0 5-1,-2 5-341,-5 6-119,-4 8-100,0 5-56,0 5 1398,1 4-1392,-4 4 386,7 5-577,-2 6 279,5 5-284,2 6 0,1 6-6,2 5 920,0 6-943,1 4-10,0 5-1806,1 4 1744,0 5-73,1 3-224,0-13 0,1 1-31,-2-10 1,1 0-197,1 11 0,-1-1-1252,2 14-1479,-3-6 3299,1 0 0,-2-25 1,0-4-1</inkml:trace>
  <inkml:trace contextRef="#ctx0" brushRef="#br1" timeOffset="388331">10560 12882 21067,'-15'-41'450,"-1"-1"0,2 3 0,5 8-287,13 15-79,4 1 889,6 2-957,5 1-16,7 2-44,5 0-46,6 2-106,7 1-84,5 3-168,7 1-303,4 1-554,3 2 78,-31 0 1,0 0-5134,31 0 6360,-28 0 0,-2 0 0,3 0 0,-3 0 0</inkml:trace>
  <inkml:trace contextRef="#ctx0" brushRef="#br1" timeOffset="388806">11603 12467 20397,'1'-5'4380,"0"2"-683,-1 3-3675,-26-39-16,7 45 16,-16-30-11,13 55-11,5-2-11,0 2 11,0 3-11,1 1 11,-2 18-1355,9-14 1355,1 13-11,11-18-12,5-2-10,8-1-57,20 8 51,-4-12-23,16 5 1,-12-15-46,15-3-161,-15-7 257,7-3-307,-18-8 318,-4-4-6,-4-5 6,-3-3 6,-2-2 11,-4-3-12,-1-4 35,-8-32-24,-3 18 340,0 7 0,-3 1-339,-6-5 22,-3 1-22,0-1 5,-2 2-5,-1 1-34,1 3 39,2 2-5,0 2 635,1-4-613,6 3-22,1 1 16,6 8 352,3 7-362,1 1-7,2 1 1,2 1-17,3 0 6,1 0 226,13-3-237,9 2-1,2 0-44,17 6 38,-20 5 7,8 5-207,-13 6 195,-4 4 11,-4 3 1,-1 20-1,-9-7 6,0 14-5,-13-11-18,-1 0-1669,-8 2 1631,-2-1-46,-3 0-657,-1-1 378,2 0-353,2-2-4493,0 11 4586,7-10 1,1-6 0,7-14 0</inkml:trace>
  <inkml:trace contextRef="#ctx0" brushRef="#br1" timeOffset="389413">13188 12629 19608,'-4'-1'3797,"0"0"-6058,4 1 2284,31-45-1,15 22 32,-16-4 0,3 1-77,1 15 1,0 4-95,19-4 282,4 0-978,-17 5 1,3 0 530,4 2 1,-1 0 0,-13 0 0,-2 1 0,22 0 0</inkml:trace>
  <inkml:trace contextRef="#ctx0" brushRef="#br1" timeOffset="397829">14497 12496 16146,'25'-44'1575,"-1"-1"1,1-1 0,-5 7-893,-10 14-77,-1-5-80,-7 12-72,-3 4-90,-4 1-67,-4 2-51,-5 2-28,-3 3-38,-3 1-24,-4 3 248,-31 9-877,18 0 563,-22 10-46,27-1-4,-1 4-18,0 2 23,-9 16-28,12-8-6,-3 11-11,17-12 12,6-1-7,4-2-5,4-1 6,7-3-24,4-2 25,8-4 21,6-4-6,5-3 12,5-5-1504,5-2 1510,3-6 10,2-2-556,-1-7 584,0-3 197,11-16-79,-14 6 39,5-13 235,-14 0-223,-11 9-1,-2-7 445,-12 16-473,-2 4 90,-4 4-157,-7 7 1404,-7 13-1521,-1 6 0,-2 13-6,5 0-6,0 5 28,-3 25-1115,5-9 1070,5-13 1,1-1-12,1 20-50,2 1-78,3 3-129,3 2-230,4 1-487,3 1-1468,2-2 2448,-6-26 0,0-3 0,1 3 0,-1-3 0</inkml:trace>
  <inkml:trace contextRef="#ctx0" brushRef="#br1" timeOffset="398898">15485 12459 26334,'-45'-38'168,"8"14"-156,30 48-29,2 5-6,0 4-122,3 21-46,2-9-133,3 16-220,2-15-363,4 2-1509,3 1 539,3-2-725,-4-16 1,1-1-665,5 13-638,4 6 3144,-11-19 1,-5-15 0,-3-2 0</inkml:trace>
  <inkml:trace contextRef="#ctx0" brushRef="#br1" timeOffset="399070">15267 12846 11508,'0'-8'6884,"-1"1"-4431,1 7-475,0 0-1715,-3-61-123,5 42-110,-3-15 1,3 3 3,6 24-23,4 1-33,4 0-57,5 2-105,5-2-729,28-1-124,-7 0-3718,2 1 0,1-1-2185,9-1 6334,-19 3 0,-5 0 0,-9 1 0,-11 2 0</inkml:trace>
  <inkml:trace contextRef="#ctx0" brushRef="#br1" timeOffset="399420">16397 12386 19826,'0'-4'3842,"0"1"-576,0 3-3182,-66-14-5689,35 22 5636,-11-9 0,1 5 2,11 26-1093,0 4 1060,4 4 493,4 2-499,4 4-135,5 2 135,9-11 1,1 0-17,4 19 775,2-18 0,3-1-773,9 0 0,3-2 1416,15 19-1413,-9-19 0,3-2-11,20 11 8,-20-23 1,0-1 10,3-1 1,1 0-1,1-3 1,2 0-790,-2-2 1,1-1 805,0-2 0,0-2 9,25 4-780,-25-8 0,-2-2 802,7-5 299,-1-5-259,-27-5 10,-7-2 1,-9-1 5,-5-1 0,-11 0-5,-6 0 22,0 5 0,-3 1-50,-21-8-43,14 7 1,-1 2 14,-21-4-26,28 8 1,1 1-4,-31-5-16,3 2-23,7 4-122,6 2 1693,10 2-2232,9 2-851,7 2-1151,9 3 2697,5 5 0,4-5 0,1 0 0</inkml:trace>
  <inkml:trace contextRef="#ctx0" brushRef="#br1" timeOffset="400604">17182 12594 16628,'-1'-6'4374,"0"2"-1097,1 4-3171,15-35 17,-10 38-50,13-21-23,-12 47-16,0 5-23,-1 5-2824,0 3 2763,-1 3-79,0 3-179,-1 2-1190,0 1-194,1-1-3657,0-2-4482,1-6 9637,-1-8 1,-1-16 0,-2-8 0</inkml:trace>
  <inkml:trace contextRef="#ctx0" brushRef="#br1" timeOffset="400806">17067 12908 18324,'9'-40'37,"-1"0"0,1 3 1,4 9-49,17 18-23,7 3-3959,5 2 3886,5 2-66,4 2-925,5 0 672,1 1 402,2 1-1701,-1 1-2985,1 1 4710,-25-1 0,-2 0 0,3 0 0,-2 1 0</inkml:trace>
  <inkml:trace contextRef="#ctx0" brushRef="#br1" timeOffset="401155">18214 12481 16168,'0'-3'5069,"0"0"-2078,0 3-2733,-68-19-1380,34 21 1195,-11-8 0,0 4 33,6 22-38,0 4-24,1 3-10,-6 17-28,16-9-6,12-5 0,4 0 5,6 3-5,10 10 0,8-18 0,11-2 6,4-4 11,7-4-6,3-4-3452,3-5 3475,-1-3 33,0-6 248,-2-4-158,-3-5 61,-4-6 68,-2-2 39,-4-4 28,-4-2-17,-4 0-17,-5 0 381,-4 2-442,-4 2-34,-2 3 2985,-4 3-3041,0 4-45,-3 3-38,-1 4-85,1 3 0,-1 2 1128,0 6-1128,1 4 0,0 8 0,-1 4 0,2 6 0,-1 5-330,-1 25 324,0-9-347,3-14 1,0 0 50,-4 20-225,-2 5 48,5-27 1,-1-1-1023,0 3 0,0 0-2327,0 2 0,0 1 3280,-2 8 0,1-3 0,0 4 0,0-1 0</inkml:trace>
  <inkml:trace contextRef="#ctx0" brushRef="#br1" timeOffset="403570">7009 14385 19798,'-60'1'810,"0"0"0,5 0 1,11-1-705,27-1-83,4 0-46,7 0-133,9 1-2,8 0-128,13 0-150,7 0-197,9 0-1797,8 2 1040,7 0-592,5 3-657,2 1-424,0 2-24,-3 0 2180,-27-1 0,-2 1 907,8 4 0,-6 6 0,-45 4 0,-11-3 1215,-24 8 1373,-4-7-124,10-4 1,-3-1-2073,12-3 1,-2 0 1074,-21 7 1,-1 1-917,26-10 1,1 0-96,-8 3 1,2-1 271,-7 2-190,8-3-112,5-3-174,9-2-107,6-2-72,9-2 1230,5-2-1270,10 0-2972,7 0 2945,10-3-1409,9-3 1380,9-3-1046,8-1 1046,6-2-343,3-1 360,-29 6 1,0 0 5,-1 0 0,1 0 11,28-10-11,-4 0 11,-6-1 17,-8-1 11,-7-2 45,-9-2-16,-8-1 1597,-8-19-1570,-9 9 1170,-6-16-1091,-4 15 50,-2 3 2746,1 4-2696,0 6-16,3 5-50,2 7 843,1 3-978,3 5 149,0 3-228,3 4-2834,8 16 2834,1-1-817,9 14 789,-1-3-243,-3-4 1,1 2-127,8 17-15,-8-14 1,-1 1-1930,4 17 1884,-3 9 0,-8-28 0,-2 0 0</inkml:trace>
  <inkml:trace contextRef="#ctx0" brushRef="#br1" timeOffset="405261">18687 12408 18615,'25'-39'498,"0"0"1,-2 3 0,-6 10-219,-13 22 207,-2 2-3973,-7 10 3760,-5 2-33,-11 11 637,-10 5-715,-10 6-107,15-12 0,-2 0-23,-4 3 1,-2 1-189,-5 3 1,-2 0 151,-4 4 1,-2 0-628,-4 3 0,-2 1 594,15-10 1,0 1 0,-1 0-51,-1 1 0,0 0 0,-3 3-417,-3 1 1,-4 3-1,0 1 1,2-2-647,-3 3 1,2-3 0,-2 3-1310,4-4 0,-2 2 1,2-1-1,3-3 2444,6-4 0,2-1 0,5-3 0,1-2 0,5-3 0,-7 5 0</inkml:trace>
  <inkml:trace contextRef="#ctx0" brushRef="#br1" timeOffset="405733">14818 11829 6415,'34'-37'1274,"-1"0"0,1-1 1,11-11-1,-6 8 1641,-8 17-2120,-8 10 1153,-7 7-1394,-5 4 755,-7 7-793,-1 6-90,-8 8-129,-6 9 1104,-9 8-1261,-12 9-98,12-19 0,-2 1-363,-4 4 0,-2 1 340,-5 4 1,-2 0-734,-4 5 1,-2 1 707,11-12 1,0 1 0,-1 0-516,-2 3 1,-1-1-1,-1 2 478,-1 0 0,0 1 0,0 1-51,-2 0 1,0 1 0,0 1-72,0 0 1,-1 1 0,0 0-515,0 0 0,1 1 0,-1 0 195,0 1 1,0 1 0,1 0-626,0 0 0,-1 0 0,1 1-570,0 0 1,0 1 0,1-2-168,3-2 0,0-2 0,2 0 1846,2-4 0,1 0 0,4-5 0,1-2 0,4-3 0,-5 5 0</inkml:trace>
  <inkml:trace contextRef="#ctx0" brushRef="#br1" timeOffset="409292">10268 14203 16157,'2'-5'4324,"-1"1"-28,-1 4-4251,-2-51-6,-4 41-5,-6-38-6,-7 55 5,-6 1-10,-4 2 5,-5 0 0,-5 2-2708,-5 2 2691,-3 0 0,-3 0 12,1 0-4,14-5 1,1 0-732,-14 2 774,-9 1 111,22-8-60,14-2-24,3-2 51,13 0-100,3 0 2428,2 0-2446,4 5-11,-1-1 991,4 5-991,-1-1 1,-1 1-7,0 3 1,0 0 5,0 3 28,-1 9-16,-1 13-12,0-6 6,-3 4 11,0-9-12,-1-9 7,-1 5 27,-1-10-11,-1-3 6,1-1 11,0-3 157,1-1-73,0-2 168,0-2-252,2-5-6,0-5-38,0-1-7,3-2 6,1 4 17,3 0-28,6-1-5,-2 4 16,4 0-17,4 4 6,-1 0-11,8 3-3364,-3 1 3375,6 1-2022,4 3 2022,4 0-356,3 1 362,3 0-6,0 1-23,-4 1 1,-4 1-6,-6 0 5,-7 2 1,-8 7 0,-11-2 5,-11 5-22,-27 7 5,-1-6 17,8-7 0,-1 0-33,-19 6 5,-2 0 1590,-1-2-1651,1-2-17,2-1-45,3-2-874,8-5 0,0-1-638,-1-1-2505,-18 0 4185,45-14 0,5 2 0,2-2 0</inkml:trace>
  <inkml:trace contextRef="#ctx0" brushRef="#br1" timeOffset="409485">10053 14138 14737,'-3'-6'5119,"1"0"-3471,2 6-1054,0 0-3848,69-30 3221,-34 19 281,11-6 0,1 0-460,-5 11-236,4 2-330,3 0-746,1 1-2643,2 2 4167,6 0 0,-27 1 0,-1 0 0</inkml:trace>
  <inkml:trace contextRef="#ctx0" brushRef="#br1" timeOffset="409724">9208 15203 20508,'-44'16'575,"0"0"0,7-2 0,7-3-144,17-7-352,48-16-18,1-1-2481,17-6 1,7-1 2433,-17 7 0,0-1-5,-3 2 1,3-1-1,-1 1-1,10-1 1,-1 0-6,3-1 0,1 0-40,1 2 1,0 0-59,1 0 0,2 0-648,-6 3 0,4 0 1,-3 2 240,9-2 0,-1 1-81,-10 2 1,2 0 0,-2 2-2695,-8 2 0,0 0 0,-4 1 2781,0 0 1,-2 1 0,2 0 0,-6 0 0,-17 0 0</inkml:trace>
  <inkml:trace contextRef="#ctx0" brushRef="#br1" timeOffset="409935">9334 15615 12276,'-55'12'743,"-1"0"0,14-3 0,5-2 2159,8-2-2522,30-10 1058,11-2-1309,13-7 5,11 0-39,10-5-9,-4 4 0,6-1-8,9-1 1,5-1-173,-8 3 0,4-1 1,-2 2 109,-7 2 1,-2 0 0,0 2-4,1-1 0,-1 2 0,-2 0-775,3 0 0,-2 1 736,0 1 1,-1 0-391,-3 1 1,0 0 140,-3 0 1,-1 1-1013,-4 1 0,0 0-7803,20-3 9090,-13 2 0,-20 3 0,-11 0 0</inkml:trace>
  <inkml:trace contextRef="#ctx0" brushRef="#br1" timeOffset="484120">20174 9894 22677,'17'-52'1178,"0"0"0,-3 9 0,0 5-836,5-2 5,-5 15 6,-2 5-23,-2 4-72,-3 5-51,-3 5-73,-2 3-33,-2 3 67,-4 12-117,0 3 21,-6 12-10,-1 2-27,-2 5-631,-1 7 596,-1 6 0,0 6 0,1 7-555,7-26 0,1 0 555,0 3 0,2 1 0,-2 1 0,2 4 0,1 1 0,1 3 0,0-2 0,0 11 0,0 1-563,1-6 1,0 3 0,1-3 562,-1 10 0,2-2-677,-1-16 0,1-1 0,-1 2 677,1 0 0,0 1 0,0 0 0,1 2 0,-1 0 0,1 4 0,0 1 0,0 4 0,0 2 0,0 1-280,-1-9 1,1 1 0,-1 1 0,0 1-1,1 2 280,-1 1 0,0 3 0,1 1 0,-1 1 0,0-2 0,0-2-150,0 3 1,0-2 0,0-2 0,-1 1 0,1 0 149,0 0 0,-1 1 0,0-1 0,1-1 0,-1-2-112,0-1 1,0-2 0,0 0 0,0-1 111,-1 3 0,1-1 0,-1 1 0,1 0-28,0 1 1,-1 0 0,1 1-1,-1-1 28,1 1 0,-1 1 0,0-1 0,1 1 0,-1 0 0,1 1 0,-1-1 0,1 1 0,1 1 0,-1 0 0,0 0 0,1 0-18,0 0 1,1 1-1,0 0 1,0 0 17,0 0 0,1 1 0,1 0 0,-1-1 0,2 1 0,-1 0 0,1 0 0,1 0 0,-1 0 0,1 1 0,1 0 0,-1-1 0,1 1 0,1-1 0,-1 1 0,1-1 0,-1 1 0,1 0 0,0 0 0,1 0 0,-1 0 0,1 0 0,0 0 0,-1 0 0,1 0 0,-1 0 0,1-1 0,-1 1 0,1 0 0,0 0 0,-1 0 0,1 0 0,-1 0 0,-1 0 0,1-1 0,0 1 0,-1 0 0,1-1 0,-1 1 0,0 0 0,-1-1 0,0 0 0,0 1 0,-1-1 0,0 0 0,0 1 0,-1 0 0,0 0 0,-1-1 0,0 0 0,-1 0 0,0 0 0,0 0 0,-1 1 0,0-1 0,-2 0-213,0-1 0,-1 0 0,-1 1 0,-1 1-1754,0-4 1,-1 2 0,-1 1 0,0-2 0,0-5 1578,-1 12 0,-1-6 0,0 0 1,0 1-1,-1-2 0,1-12 0,1-7 1</inkml:trace>
  <inkml:trace contextRef="#ctx0" brushRef="#br1" timeOffset="494056">21660 9862 20472,'24'-21'193,"0"0"1,14-12-105,-38 32 236,0 1 885,-5 2-1030,-1 0-63,-9 2-33,-3 1-11,-6-1-11,-3 0 44,-21 1-56,11-1 1,-13 0 379,17-2-290,-8-1-56,12-1-11,-3 0 210,15 0-199,4-2 589,2 0-589,4 0-17,1-1 0,2 2 12,1 0-62,1 1-12,1-1 34,0 1-11,-1 3-5,0 0 5,0 2 6,0 2 0,-1 1-1,1 1-5,0 1 0,0 2 6,0 1-1,2 1 12,-1 1-11,1 0 11,0 1-17,0 1 22,-1 7-28,-1-6 118,-3 12-56,0-13 28,-3 3-39,0-6-6,-1-2 23,-1 0 0,-2-2-6,0-1-12,1 0-10,0-3-40,2 0 18,2-2 16,1-1-17,3-1 28,2-1 140,0-1-184,6-2-7,0-1-27,7-3 22,1 0 29,3-1-29,4-1 17,2 1-11,3-1 22,3 1-11,14-2-23,-9 1-49,11 2 49,-12 3 1,0 1-6,1 2 0,15 3-6,-13 1-5,9 5-248,-19 0 253,-6 3 1,-5 2 5,-5 4 5,-5 2-10,-4 2-7,-6 3 1,-5 1 0,-9 0 0,-4 1-12,-5 1-5,-4-2-22,-3 1 16,1-3-1177,-15 6 1172,14-10-29,-8 2-21,18-11-1,3-4 131,4-2-338,2-3-280,4-1-554,5-3-1351,2-4 1729,3-5 1,2 7 0,1 0 0</inkml:trace>
  <inkml:trace contextRef="#ctx0" brushRef="#br1" timeOffset="494315">21684 9828 20212,'7'3'3708,"-2"-2"-3237,-5-1 318,70-29-1074,-41 19 436,19-7 1,0 1-34,-20 11-34,9 0-23,-12 2-21,0 1-7,-2 1 108,-1 0-102,4 1-45,-9 1-44,3 1-370,-10 5-320,-4-1-1315,-1 4 1237,-4-2 0,-1-4 0,0 0 0</inkml:trace>
  <inkml:trace contextRef="#ctx0" brushRef="#br2" timeOffset="503424">7429 7081 15269,'2'-50'1695,"0"0"0,-1 8 0,1 6-1246,-2 9-33,0 12-56,0 1-77,2 3-38,0 1-68,0 4-99,2 0 138,1 3 14,1 2-30,1 2-73,0 3-89,0 5-53,1 4-25,0 4 2,-1 4-17,-1 4-51,-1 6-495,-1 4 649,-2 5 115,-1 2-2,-1-9 0,-1 1 131,-1 18-151,-1-15 1,0-1 103,-4 18-1725,-1 3 1679,0 1-29,-1-1-41,0-1-41,1-2-761,1-4 718,3-4-37,0-5-29,3-5-11,-1-2-451,2-7 430,-1-3 362,0-5-313,0-3 1632,-1-5-1440,1-4 918,0-4-693,-2-8 23,0-2-589,-1-9 125,0-2-89,-1-4-11,0-4-20,-3-20-3,2 7-632,2 1 0,0-2 946,0-11-99,1 15 1,1 0 30,0-19 16,0-1-19,1-3 3,1 1-5,0 0-9,0 1-51,0 18 1,0 0 13,0-20-22,-1 12 1,0 0-414,-1-3 401,0 11 1,-2 1-39,0-1-14,-3-9 0,1 21 19,0-7-24,2 11-21,0-4 1296,3 13-1235,0 2 491,1 2-434,-1 3-9,0 2-16,1 1 3,0 2-218,-1 2 128,0 2 327,-1 2-14,-1 4-104,0 2 37,-1 0-8,0 2-28,0-2 129,1 1-90,2-2-351,0 1 96,1-1 12,2-1-166,2 0-112,4-2 134,1 0 96,4-1 181,3 0 55,14-1 48,-3-2 66,11 0-20,-6-2 342,3 0-146,5-2-67,2 0-112,5-1-185,2-2-62,-13 2 0,3 0-1671,2-1 0,0 1 1635,0 0 1,1-1-16,9 1 1,-3-1-768,9 1 759,-20 0 0,-2 1-87,14-1 143,-1 0-20,1 0 9,-2 0 17,0 0-13,-1 0 5,0 0 6,0 0 8,0 0 10,-1 0-14,0 0 0,0 0-5,0 1 5,2-1 3,-14 1 0,0 1-9,19-2 4,-7 0 1,-1 1-145,8-1 69,-18 0 0,0 1-62,12-1-15,1 0 8,-4 0 10,1 0-2,-4 1-7,-1-1 153,13-1-4,-13 1-2,10-2 11,-16 2 5,0 0 5,2-2 25,0 1-28,2-1-150,1 0-14,-1 0 11,2-1-255,-2 1 244,1 0-5,-2 0-17,0 1 12,-1 0 148,-1 0 3,-1 1-19,-2 0 10,-2 0 2,-1 1 1,-3 1 2,-2-1 124,-2 1-270,-5 0 2913,-2 0-2885,-4 1 1006,-1-1-1027,-4 0 431,0 1-440,-1 0 8,0 0 149,-1-1-3,2 1-8,0 0 12,1-1-6,2 1-16,5-1 18,-2 0-5,3 1 7,-2 0-16,4 0 296,-4 0 311,6 0-22,-10 0 9,0 0 2,-5 0 63,-2 1-252,0-3-113,-1 0-413,0-2-309,0 1 34,0-1 34,2 0 79,0 1 374,2 1 58,0 0 162,-1 1 156,1 0-46,-2 1-123,1-1 16,-1 1-164,0 0-143,0 0-87,-1 0-57,2 0-11,-1 0 47,2 0 83,1 0-50,1 0 86,2 0-6,4 0-23,2 0-21,3 0-155,3-1-48,4 1-104,2-2-141,4 2-270,1-2-530,3 2-1557,2-2 2821,3 0 0,-18 2 0,-2-2 0</inkml:trace>
  <inkml:trace contextRef="#ctx0" brushRef="#br2" timeOffset="505312">7545 6639 9628,'-7'1'3414,"2"-1"-1479,5 0 4010,0 0-5251,-54 19 464,35-13-426,-36 13-304,49-17 1147,6 0-1051,7-2-32,1 1 70,21 0-288,-4-2-271,15-1 210,-4-2-245,7-1 128,5-1 24,6 0 297,3-1-1114,5 0 857,-30 4 1,-1 0-18,1-1 1,2 1-8,12-2 1,1 0-1480,-12 2 0,0-1 1353,11 0 0,-2 0 22,14-1-473,0 1 480,-2 0-5,1 0-9,-1 0 1,1-1-152,-16 2 1,2 0 11,2-1 0,0 0-375,1 0 1,0 0 358,-3 0 0,-2 0-144,17-1 9,-1 0-143,-2 1 23,0-2 325,-1 1-9,2 0-2,-1-1 70,-3 2 1,2-1-52,-20 3 0,1-1 296,20-1 0,-1 0-219,5-1-2,2 0 279,0 1-285,0-1 5,1 0 576,-2-1-561,1 0 8,1-1-7,-18 2 1,1 0-17,-11 1 0,1 0-235,25-4 0,-1 1 234,-23 3 0,-2 0 6,12-2 0,0 0 16,16-1-15,-2 0 202,-1 1-20,-4 0 7,-2 0-111,-16 3 0,0 0 989,21-2-1017,-10 1 0,0 1 97,10-1-88,-8 1 1,1-1-2126,10 1 2027,-21 0 1,0 0 4,18-2 95,0 1-83,-16 0 0,0 1-72,-10 0 1,0 0 6,9 0 0,1-1 18,-3 1 1,-1 0-57,19-1 537,-20 1 1,-2 1-572,9 0-27,12 0 792,-17 1-659,6 0 3183,-20 0-3183,-2 1 653,4 0-649,-6 0-8,5-2 46,-7 2-28,2-1 369,2 0-10,2 0 364,1 0 10,1-1-126,14 0 6,-8 1-29,11-1-499,-13 1 131,1 0-102,1 1-133,0-1-130,0 1 93,-2 0 3,-1 0-10,8 0 36,-11 0 25,5 0-25,-11 0 33,7 0-42,-7 0 58,7 0-6,-8 0-118,2 0 520,1 2-573,14-1 17,-7 1 1,27 2-336,-20-2 400,-4 0 0,2 1-88,24 2 91,1 1-1038,-6-1 1082,-19-1-32,-3 0-797,7 2 696,-12-2 14,4 1-32,-14-2 26,-3 0 204,3 2-258,-5-2 30,4 1 1067,3 0-892,-2-2 835,7 0-758,-4-1 43,3 0 60,1-1 26,1 0 5,12 2-1,-9-2-84,17 1-29,-20 0 1,20 0 279,-23 0-55,10 1 37,-11-1-41,-5 0 36,5-1-217,-8 1-126,9-1 0,-5 1 0,20-1 0,-11 0 0,23 0 0,-17 0 0,11 0 0,-14 0 0,1 0 0,-1 0-243,0 0 265,-2 0-5,0 0-23,-1 0 18,0 0-35,-1 0 28,0 1-28,-2 0-100,0-1 116,-2 0-26,2 0 33,-1 0 12,2 0 10,1 0-27,1 0 28,2 0-3,2 0-3,2 0 27,18-1-710,-12 1 576,14-2 42,-18 2-45,1-1-527,-2 1 522,0 0-4,-2 0 5,-1 0 70,-1 0 20,-2 0-19,-2 0 455,9 0-462,1 0 44,-1 0-11,-1 0 0,-10 0 118,23 0-106,-6 0-12,9 0 307,-14 0-307,-12 0-11,1 1 592,-1-1-587,2 1-22,10 0 9,-9 0-21,6 0 31,-13 0-48,5 0-49,-8 0 0,4-1 30,-7 0 647,-1 0-633,0 0 16,0 0-15,5 0 26,-5 0 72,2 0 0,-7 0 14,-2 0-11,-2 0 559,-1 0-599,-7 1 45,4-1-45,-5 1 0,5 0 0,-1 1-68,1 0-527,0 3-762,0 1-311,0-1-1307,1 1 2689,2-3 0,-2-1 1,1-1-1</inkml:trace>
  <inkml:trace contextRef="#ctx0" brushRef="#br2" timeOffset="506771">15750 6421 16273,'5'-9'3474,"-1"1"-2615,-4 8 4938,0 0-5397,9-39-488,-5 28 372,9-33-280,-10 40 26,3-3 188,-2 3 46,1 1 69,-1 0 310,1 1 1191,0-2-436,-2 3-354,0-2-1044,-1 3 0,-2-1 0,0 5 0,0 0 0,1 4-109,1 2-1319,1-2-389,0 3 451,1-3-501,-1 1 1108,1-1 454,0 2-166,0 0 193,-1 0 79,0 1 370,1 0-155,-1 6 256,1-3-64,-1 4 74,-2-4-21,1 5-78,-1-3 65,0 5-171,-1-5 156,0-1-219,1 0 84,-1-1-50,1 0 29,0 0-16,0 0-66,-1-1 71,1 2-87,-1 0 86,1 1-55,-1 0 31,2-1 1,-2 1 10,0 0 31,0 1-19,0 1 64,-3 0-52,0 0 71,-3 2-6,1-1 43,0 1-71,0 0 7,0 1-28,0 1-29,0 0-2,2 0-48,-1 0-60,2 0-38,0-2 13,1 1 1,0-3-2,-1 2 24,1-2 13,-1 1 28,1 1-1,-2 0 70,0 1 42,-2 11-8,0-8 25,-1 9-7,0-10 15,1 0-12,0 2-14,-1-1-8,1 0-21,0 0-6,0 0-43,1 0-18,0 0-24,0 0-21,1 1 15,0 0-19,1 1-5,-2 0 17,2 1 10,-3 0 37,1 1-5,-1-2 46,-1 1 1,0 0 22,1-2 41,-2 9-43,3-9-15,-2 4-27,4-12-6,0-2-163,0-2-9,0-2-12,2-2-8,-1-1 28,0-3-16,1 0 40,0-3 726,0 0-644,-2-8-99,0 3-23,-1-6-36,1 4-105,0 1-970,0-1-1408,-1 2 2663,0-1 0,1 2 0,0 1 1</inkml:trace>
  <inkml:trace contextRef="#ctx0" brushRef="#br2" timeOffset="509321">7522 8112 20010,'-2'-4'-1279,"0"1"6140,2 3-3114,-43-15-1129,29 11 323,-34-11-514,44 13-80,-1 0-888,4 0 933,0-1 26,3 1-178,1-1 407,2 1 57,3 0-18,0 1-147,9 1-40,-3 0 415,17 1-317,-9 1-828,8 0-130,-5 1-152,3 1 28,4-1 187,2 1 47,6-1-526,1 0 774,6 0 47,3-1 28,5 1 51,5-2-70,-28 0 1,0-1 7,1 1 0,1-1 0,0 0 1,1 0-608,1 0 0,0 0 605,1 0 0,0 0-9,2 0 0,-1 0-6,1 0 1,0 0-16,1-1 1,-1 1 3,1-1 0,-1 1-6,0-1 0,0 0-4,-1 0 1,1 0 1,-2 1 0,0-1-4,-1 1 0,0-1-74,-1 1 1,1-1 10,14 1 0,0-1-17,-13 1 1,2 0 26,2 0 0,4-1 1,-3 1-1404,-3 0 1,-1 0 1364,13 0 0,0-1 7,-13 1 0,-2-1-328,3 1 0,-1-1 399,2 1 0,0-1 5,2 0 1,-1 1-11,2-1 0,0 1 0,0-1 1,2 0-600,0 0 0,0 0 530,1 1 1,0-1 9,1 0 1,1-1-2,-1 1 0,0 1 1,2-1 0,0 0-258,-1 0 0,1 1 257,-1-1 0,1 0-3,-1 0 0,0 0 73,-1 0 1,0-1 3,-1 1 1,0 0-69,-1-1 0,1 1 480,-3 0 0,3 0-456,17-1 1,0 0-24,-14 2 1,0-1-305,15-1 1,-2 1 303,-16 0 1,-3 0-4,1 0 1,1 0-4,-1 0 1,1 0 68,-1 1 1,1-1-72,-1 0 0,2 0-57,-4 0 0,4 0 0,-3 1 218,8-1 1,0 0-34,-8 0 1,3 0 0,-3 0 276,5 0 0,-3 0-243,1 1 0,1-1 6,-1 0 0,0-1-6,-1 1 0,0 0 70,1 0 0,-1-1 5,-1 0 1,0 1-254,1-1 0,-1 0 40,0 0 0,-1 1-12,1-1 0,0 0 3,-2 0 1,0 0-2,-1 0 1,2 0 9,13-1 1,1 0-6,-15 1 0,0 0-9,12 0 1,-2 0 63,-16 0 0,-2 2-8,-1-2 0,0 2-6,-1-1 0,0 1-131,29-1-12,-1 1-3,-1 0 1,-1 0 6,-3 1 67,-17 1 1,-1 0-79,17 2 70,-19-1 1,-1-1 72,11 2-22,-1-1-2,-1-1 17,0 1-138,-1-1 46,-1-1 13,-1 0 18,0-1 2,-2 0 1125,-1 0-1126,-2 0-16,-1 0 125,-1-1 0,-1 1-24,-2-1 7,-2 0 2131,-2 1-2132,-3 0 1020,2-1-1112,-8 1 1503,-2-1-1506,-8 1 167,-5 0 16,-1 0 177,1-2-463,-1 1 186,2-2-148,1 2 96,-1-1-48,3 0 48,-1-1-16,1 1 6,-1 0 57,0 0-66,-1 0 136,-2 1-71,0 0-11,-1 0-12,-1-1-147,1 0 59,0 0-56,1-2 54,1 0 41,2 0 25,3-1-50,5 0-3407,2 0 3564,6 0-79,17-1 37,-7 2-38,10 1-24,-13 2-54,-2 1 98,-4 2-51,-3 0-1,-4 2 273,-3 0-17,-3-1 265,-3-1-64,-3 1-136,-1-2 77,-1 0-268,0-1 3864,1 1-3745,8-1 178,1-1-213,9 0 28,12-2 169,8 1-55,0 0 268,-2 0-484,-16 2 74,-3-1-128,-4 0-170,-4 0 70,-3 1-145,-3-1 76,-3 1-69,-9 0-27,-1-1 22,-8 0-27,-3-1 134,-2 1-68,-5-1-3248,-3 0 3331,-3 1 66,-17 1 34,8 0 10,-12 0-592,13 0 602,0 2 27,-2 1-7,-1 1 15,-2 0-54,-3 0 3,9-1 0,-1 0 2,8-1 0,-2 0 2,-27 2 1,-2-1-426,22-2 1,0 1 398,-15-1 1,-1 1-3,12-2 0,2 1-19,-4-1 1,-1 1 483,-2-1 1,0 1-480,-2-1 0,-1 0 12,-1 0 0,0 1-3,-1-1 0,0 0 3,1 0 0,0 0-9,1 1 1,1-1 0,2 1 0,-2-1 9,6 1 0,-3 0 0,2 0 9,-7 0 0,0 0 0,8 0 0,-2 0 1,3 0-1062,-5 1 1,3-1 1063,-2 0 0,0 1 3,-1-1-1,-1 0-133,0 1 1,0-1 128,-1 0 0,-1 1-2,-1-1 1,-1 0 42,0 1 1,-1-1-101,0 0 1,-4 0 108,4 0 0,-4 0 0,2 1-190,12-2 0,2 1 0,-3-1 206,-12 2 0,-3-1 1,3 0-12,15 0 0,2-1 0,0 1 238,0 0 0,-1 0 0,1 0-234,-1 0 0,1-1 0,-1 1-24,-18 0 1,-3 0-9,8 0 0,-4 1 1,3-1-28,14 0 1,2-1 0,-5 2-11,-2-1 1,-5 0 0,-3 1-1,2 0 1,6-1-276,2 0 0,5 0 1,-4 0 288,-3 1 0,-4 0 1,0-1-1,6 1 1,-8-1 0,5 0-131,-1 1 0,0-1 5,-1 0 0,1 1-170,0-1 1,0 0-12,0 1 0,-1-1-2,0 1 0,0-1-11,0 1 0,-1-1 16,2 1 0,-2 0 90,4-1 0,-3 1 0,2-1-265,-7 1 0,0 0 352,9 0 1,-2-1-1,1 1 153,2-1 0,0-1 0,2 1 22,-7 0 0,0 0-29,8-1 1,-1 1 0,2-1-196,-2 0 1,3 0 218,0 0 1,-1-1 282,-13 0 0,-2-1-240,-1 0 0,0 0 1,0-1 1,2 1-34,3 0 0,4 1 330,14 0 0,2 1-342,-1 0 0,0 0-2,0 0 0,1 0 7,-1 0 1,1 0 0,0 0 1,1 0-55,-1 0 0,2 0 137,-29 2-41,3 0-37,21-1 1,0 1 70,-15-1 11,-10 1-8,27-2 1465,5 0-1482,5 0 609,4 0-729,1 0 1177,5-1-1121,2 0 3242,6 1-3252,4 0 204,2 2-598,0 1-28,0 3 22,0 3-103,-1-2 37,1 2-15,0-2 39,0-2 187,0 0 228,1-1-61,1 2-20,1-2 27,0 0 25,-1-1-26,0-1 135,0 0-105,-1-1 57,0 1 81,0-1-24,-7 0 260,3-1 23,-6 0-64,6 0-222,1-2 33,1 0-241,0-2 124,0-1 15,0 0-337,0-5 9,-2-1 23,0-1 101,-1 0-5,-3-1 193,0 3-41,-2-3-6,-2 0 59,2 3-32,-3-6-3,7 7-39,0-3 44,3-6 110,1 6-21,0-14-1,1 11 44,0-4 15,-2 5-14,-2-6-58,-4 2-71,-1-1-122,0 3 8,1 5 40,1 0-96,-1 0 24,1 0 30,0 1 56,2-2 48,0-8 148,3 2 1,0-7-22,2 4 63,3-1 15,2-14 42,5-8 53,-1 0 165,0-1-122,-4-2-578,-2 10 398,0-11-42,-3 13-103,0 2-22,0-2-28,-1 1-285,-1-15 177,1 11 33,-1-11 63,3 2 38,1 11 72,2-9 3,1 16 73,3 2 57,0 1 47,0 3 38,3-5-6,-2 10 1,0-4 74,-1 8 39,-2 4 4,0 2 31,-2 5 636,-2 3-743,-2 2-559,1 8-34,-1 2-30,-1 6-65,-4 13-3330,-7 26 3331,1-8 83,2-7 0,2-2-490,1 4 1134,-1 13-217,5-15-100,-1 20-27,2-12-69,0-16 0,0 0-58,0 17 49,0-12 0,1 0-57,-1 22 61,0-22 1,1 2 12,0-1 0,0-1-946,0 21 979,0-21 0,0-2-16,2 14-17,2-5-30,3 10-41,0-19-36,2 6-8,-3-20-32,0-4-1875,-1-3 1780,0-1 1696,1-4-2163,1 0-153,1-3-1989,2-2 3264,5-2 1,-7-3 0,1 0 0</inkml:trace>
  <inkml:trace contextRef="#ctx0" brushRef="#br2" timeOffset="511759">7122 6753 28467,'-3'1'2025,"4"1"-5655,5 2 2860,3 1 1344,5-2 133,-1-2 71,7 1-76,0-2-462,3-2-52,5-1 896,5-3 381,5-1-528,6-1-937,5 0 0,5 0 0,4-1 0,-21 4 0,1 0 0,24-3 0,0 0 0,-25 5 0,-3 0 0,2-1 0,1 0 0,0 1 0,-1 0 0,1 0 0,0 0-310,-1 1 1,0-1 171,0 1 0,-1-1 12,0 1 0,0 0 1,-1 0 1,1 1 28,14-2 0,1 1-10,-12 0 1,2 0-325,3 0 1,4 0 0,-3 1 335,-4-1 1,0 1 90,13 0 0,0-1-8,-16 1 1,-1 1 7,1-1 0,0 1-10,-1-1 0,0 1 4,1-1 0,-1 1-10,0 0 0,0 0 0,0 0 1,0 0 7,-1 0 1,2 0-875,13 0 1,0 1 731,-11-1 0,0 1 0,9 0 0,3 0-224,-3 1 1,-1-1 221,-10 1 0,-1-1-245,11 0 0,-1 0 137,17 0 422,-1-1-182,-18 0 1,1 0 543,-11 1 1,1-2-484,9 2 0,2-2-12,1 1 0,-2-1-42,-9 1 0,0-1 11,11-1 0,0 1-2,-12-1 1,-3 0 8,2 0 0,0 0-68,-1-1 0,1 1 69,-2-1 1,3 1 7,13-2 0,1-1 270,-11 2 1,0 0-242,12-1 0,-1 0 0,-13 2 0,-2-1-83,1 1 0,0-1-12,0 1 1,1 0-6,-1 0 1,1 0-9,0 0 1,-1 1-6,1-1 1,0 1-11,-1 0 1,1-1 0,-2 1 0,2 0-692,14-1 0,0 1 621,-12-1 1,0 1 1,11-1 0,0 1 2,-14-1 0,-2 1-136,2-1 1,-1 1-68,1-1 0,-1 0 312,1 0 1,1 0-164,-1-1 0,0 0 162,0 1 0,1 0 149,14-2 0,1 0-6,-13 1 0,0 0 127,11-1 1,0 0 25,-16 2 1,-2 0 340,32-4-275,-1 2-14,-2 0-297,0 0-137,-1 0-16,-2 0-4,1 1 6,-2 1-16,1-2 1,-1 1 12,1 0 2,1-1 138,1 0 4,0 0-1088,2 0 1105,0-2 328,0 2-328,-2-2-136,-1 1-2,-2 0 5,-2-1 56,-19 3 0,1 0-67,15-1 3,11-2 224,-25 3-234,-2 0 148,-2 0-19,-2 1 6,0-1 0,0 0 4,2 0-55,2 0 1,1 1-78,13-1 174,-9 0 0,-1 1-196,7 0 78,1-1 160,-15 1 0,2 1-5,1-1 0,0 1-8,-1 0 1,0 0 739,6 0 1,-2 1-517,5 0 2,9 0-125,-21 0-6,-3 0 529,-4 0-841,-2 0 5,-3 0 229,-1 0-215,-1 0 24,10 0 104,-3 0-1621,12 0 1598,-6 0 2286,3 0-2280,1 0-118,25 0-446,-23 0 464,17 0 5,-32 0-12,-3 0 1,-3 0 11,-5 0 3163,-2 0-3035,-3-1 51,-1 1-37,-2-1 785,1 1-369,0 0-212,1-1 453,9 1-129,-4 0 0,15 0-22,-3 0 37,0 0-99,0 0-339,-7 0 211,0 0-419,-2-1 179,-2 0 138,-1-1-250,-3 0 0,-1 0 0,-2 0 0,-1 0 0,2 0 0,0 1 0,1 0 0,2 0 0,1 0 0,2 1 0,0-1 0,3 1 0,1 0 0,2-1-66,-1 1-77,2 0 151,-1-1-92,1 1 115,-2 0-44,0 0 26,-3-1 70,-2 1-15,-3-1 35,-2 1-103,-3-1 0,-1 1 0,1 0 0,-1 0 0,3 0 0,4 0-89,4 0-132,1 0 99,2 0-9,-3 1 66,5 3-54,-4 0-81,2 1-8,-6 0-154,-4-1-33,-1 1-190,-3 0-170,-1-1 196,-2 2 223,-1 0 185,-3 0 134,-1 0 211,0 1 20,-4 6 137,4-3 91,-1 5-177,6-3-302,0 1-3574,2 1 3223,3 1-141,2 1-35,3 1 123,1 2 59,1 0 86,0 2 160,4 9 63,-6-6-23,3 7 94,-7-8 106,-3-1-56,-1 1 13,-7 8 51,-1-8 30,-5 6 3452,4-10-3303,-1 8-60,4 2-116,1-1-15,4-1-76,2-8-111,3 10-85,0-5-47,3 7-37,-1-9 35,-2-1 71,1 0 19,-2-1 74,-1 0 47,-2-2 77,-1-1 43,-2-1 88,-3 0 74,-3 0 68,-7 6 13,3-6-249,-5 6-35,6-8-112,-3 5-80,5-4-31,-2 3-91,7-4-42,1-1-43,1 0 221,1 1 6,0 0 108,0-1-16,1 1 17,-1-1 16,-1 6-5,-1-6 11,-1 5-6,0-7 1,-2-1 5,0 1-23,0-2 12,-1 1-6,0-1 1,1 0 10,0-1-16,-2 4 5,2-4 0,-1 4 0,2-6-11,0 3-5,0-1 10,0 1-10,1 1-1,-2-1 17,1 1-16,-2 2 5,0-2 11,-1 2-11,0-2 5,-1 0 1,1-1 5,-2 0-5,2-1-1,-1 1 7,1-1-24,0 0 12,1 1 17,-1-1-11,1 1-6,0-1 5,1-1-10,0 1 16,1 0 6,0-2-17,0 2 5,1-2-10,0 0 10,1 0 1,-1 0 28,-5 0-23,-1-1-6,-7 0-10,-3-1-40,-7-2-89,-6-1-528,-8 0-16,-7-1-1609,-4 1-7442,2-1 9729,7 0 0,21 0 0,9 0 0</inkml:trace>
  <inkml:trace contextRef="#ctx0" brushRef="#br3" timeOffset="518211">9428 6894 15095,'-3'-11'3210,"0"2"-2137,-11-52 996,9 23-1723,-2 1 1,0-1 719,6 1-927,2 24 34,3-1-151,0 12 207,2 2-49,0 2-95,3 2-28,1 3-23,3 4 1,9 15-82,-5-2-38,5 14-3492,-9-2 3492,-3 5 107,-6-4 0,-1 1-503,-1-6 1,0 0 535,-2 12 1,-2 1 19,0-11 1,-1-1 24,-1 2 0,-1 0 10,-1 0 1,0 0-10,0 0 0,0 0-20,0-1 1,1 0-28,0-2 1,0 1-25,1 10 0,1-1-2,-1 17-13,5-14 1,1-1-11,3-1-35,6 7-400,-2-22 365,-1-6-2,-1-5 51,-1-5 86,-1-4 3054,-3-4-2973,0-5 1556,-1-6-1606,-1-4 660,-1-6-593,-4-39-92,1 16-1731,1-7 0,0-3 1747,1-8-651,1 17 0,1 0 463,3-22 103,-1 30 1,0-1 12,1-1 1,0 1 10,1-1 1,0 0-5,-1-1 1,1 0-2,-1 1 1,1-1-3,-1 1 0,0-1-4,0 1 1,0 0-6,-1 2 0,0 0 10,2-30-5,-3 24 0,-1 0-757,1-16 738,-1 22 0,0 1-200,0-4 102,-1 5-9,0 6 2372,-1 5-2395,2 6 1497,-2 6-1546,2 5 1289,0 4-1127,2 7 218,2 6-202,2 7-28,6 29 23,-4-3-634,-2-12 1,0 1 635,-3-3 1,0-1-813,-1 4 1,0 0 814,-1 4 0,-1-1 5,0 3 1,0 0-1227,-1 1 0,-1 1 1221,-1 0 0,0 0 5,-1-1 1,-1 0-181,0-1 1,-1 2 185,-2 14 0,-1-1-270,3-14 0,-1-1 250,-2 12 1,0-3 5,4-18 0,0-2 536,-6 27-538,3-7-1,1-6 17,0 3 6,4-18 56,-1 0 2305,4-20-2227,0-5 681,0-3-771,0-16-27,3-1 0,2-17-12,2-2-1048,3-7 1043,1-7-1,2-6 11,0-5-10,-3 12 0,-1-2-12,-2 11 1,-1 0-1,2-13 1,0-1 16,-3-1 1,0 3-445,-2 11 1,-1 1 455,1-10 0,-1 0 10,-3 3 1,0 2-31,-1 10 0,0 1 3,-1-10 0,-1 2-6,-4-13-5,0 5 5,1 3-256,-1 4 261,3 6 1,0 5-17,3 5-5,0 4 2568,2 5-2602,0 5 441,4 3-430,-1 8 1377,5 7-1383,-1 10 12,1 28 22,-3-3-509,-3-10 0,0 2 509,-1 23-6,-3-25 0,1 1-1442,-1 2 1,-1 1 1449,0 2 1,-2 0-3,1 0 0,-1 2-275,0-1 1,0 2 268,-3 14 0,0 3 0,0 0 1,1 0-407,0-1 1,0 0 383,1-6 0,2-4-12,3-14 1,0-2-202,0 30-1300,1-2 326,2-2 1215,3-14 0,0-2 0,0-3 0,4 14 0</inkml:trace>
  <inkml:trace contextRef="#ctx0" brushRef="#br4" timeOffset="521715">9410 7072 23208,'-3'-44'189,"0"1"1,0-1 0,1-3 0,2 0-1,0 5-21,6-17 45,-2 24 1,2 3 1272,2-5-1046,-2 7 95,0 8-531,-1 2-402,-3 10 224,1 2 654,-2 16-866,1 3-22,0 12-16,2 27-706,-4-13 1,1 2 1099,0 2 1,-1 2-1,1 6 0,-2 1 12,0-9 1,0 0-18,0 4 0,-1 0 96,0 3 1,-1 0 7,0 2 1,0 1-21,0 0 1,0 1-29,1 0 1,-1 2-5,1-5 0,1 2 0,0-2 3,-1 7 0,1-1-9,0-8 1,1 1 0,0-4-7,0 0 0,1-3-912,1-1 0,0-1 835,0-4 1,2-1-56,4 29-475,-2-26 1,1-1 407,2 12-23,4 6 288,-4-28-22,-4-13 33,0-4 83,-4-17-136,0-7 13,2-17 0,0-5-19,3-16 170,-1 6 1,0-2-169,0 15 0,0 0-11,0-3 0,1-2 0,1 0 0,0-3 247,-1 0 1,1-2-1,0 1-253,0-8 1,1 1-438,-2 6 1,0-2 0,-1 3 431,1-4 0,-2 3 5,-2 1 0,0 1-340,-1 0 1,0 1 342,-2 4 0,-2-1 267,-3-10 0,-3-1-267,2 14 0,-1 1 0,-3-8 1,-1 0 2,0 7 0,0 2-3,-6-14 6,-3-7 16,6 20-78,5 11-27,1 4 687,6 11-677,2 9 2828,2 5-2772,2 6 1271,3 6-1276,9 28 11,-4-3-922,-2-10 0,-1 1 922,4 25-6,-7-27 0,0 2 0,0 1 1,-1 1 2,1 1 1,-2 3 2,1 15 0,0 1 8,-2-13 0,-1 0 0,1 12 1,-1 0-9,-2-4 0,-2-3 0,1-13 0,0 0 0,-1 9 0,-2-3-315,-1 5 338,0-6-12,0-11 28,2-7 207,0-8-117,1-8-45,0-9-50,1-9-17,0-8 1873,0-9-1873,0-6-1,2 4 1,0-4 8,1-6 1,1-2-480,-1-2 1,1 0 458,1-2 1,0 0 2,0 10 1,-1 1-1,1-1 1,-1 0-1418,0-1 1,-1 0 1413,1-1 1,-1 1 0,0 1 0,0 0-490,0 1 0,-1 1 492,0 2 0,0 0-492,0-24 484,-1 7 22,-5-8-10,3 28-7,-4-6 566,5 30-633,0 3 2484,2 15-2422,0 3-6,2 14-10,0 3 10,2 7-1422,-1 9 1417,1 7 68,-1 5-79,-1-14 1,1 3-270,0 2 0,0 3-1203,0-11 0,2 2 1,-1-2-1412,2 7 1,1-1 2904,3-1 0,0-7 0,-1-9 0,1-4 0</inkml:trace>
  <inkml:trace contextRef="#ctx0" brushRef="#br4" timeOffset="524024">9512 6721 9066,'-6'-2'4582,"2"-1"2234,4 3-6368,-62-12-2299,44 8 2013,-17-2 0,6-1 789,26 5-755,1 1 314,1-1-331,0 1-134,1-1-23,0 1 1210,1-1-1209,2 0-23,0 1 0,4-1 5,0 1-5,2 1 6,2 0-1,0 0-5,2 0 6,0 0 5,1 0 6,1 0-17,2 2 6,0-1-6,2 2 5,2-2 6,1 1-5,4-1 11,2 0 0,4 0-12,3-1 1,3 0-6,0-1-313,2-1 319,0-1-1443,-1 0 1448,1 0 17,-1-1-22,1 1 5,0-1 6,0 0 5,-1 0 12,18-4-18,-14 3-811,16-4 806,-16 4 12,2-2-1,5 1-5,2-1 5,5-1 6,4 1-23,-29 3 1,0 0-9,1 0 1,0 0 656,0 1 1,2-1-661,13 0 0,2 0-693,-12 1 0,-1 0 705,13-1 0,-1 1 5,-16 1 0,0 0 11,14-1 1,1 0-9,-11 0 0,-1 0 5,11-1 1,0 1-3,-14-1 0,-2 1-694,1 0 1,1 0 692,-2-1 1,1 1 32,0 0 0,0-1 6,0 0 0,0 0-9,-1 0 1,2 0 24,15-2 1,0 0-29,-11 2 1,1-1-390,11-1 1,0 1 353,-14 1 1,-1 0-4,1 1 1,0 0-30,0 0 0,1 0-3,-1 0 1,0 1-273,0 0 1,0 0 268,-1 1 1,1-1-7,-2 1 1,2 0 27,11 1 0,1 0-504,1-1 1,-1 1 508,0 0 1,-1 0 4,-4 0 1,-3 0 355,14 0-353,-3 0-5,1 0 6,-3-2 0,1 1 5,-2-2-6,0 1 7,-2-1 801,1 0-791,-2 0 23,0 0-28,-2 1-6,0 0-11,-2 1 344,14 0-332,1 1-24,-2 0 24,-6 0-1,-16 0-6,-1 0 1,1 1 5,-1 0 0,2 0 1,2 0 2659,1-1-2637,20 0 618,-13 0-624,15-2-23,-15 1 7,0-2-1,1 1-460,2-1 482,-2 0 6,1 1-11,-1 0-28,-2 0 0,-1 0-2489,-2 1 2495,-3 0 5,-2 0 0,-2 0 6,-1 0 0,14-1 0,-8-1-282,14-1 281,-11 2 18,3-2-23,4 0-11,3 1 11,5-1-16,4 1 10,3 0-2,-29 2 0,1 0-3,0 0 0,0 0-199,0 1 1,-1-1 200,1 1 1,-1 0-3,0 0 0,0 0 6,28 0 241,-3 0 0,-2 0 0,-5 0-6,-3 0 12,-4 0 2478,-4 0-2478,-4 0 5,-3 0-596,-2 0 366,-1 0-11,-1 0-121,1-1-2,2 0 18,1-1 31,21-3-43,-9 2-1,14-2 2,-14 1-8,1 0 127,-1 2-962,-12-1 0,0 1 945,16 0 1,12-1 1277,-23 2-1389,5-1-1,-15 2-9,2-1 4,-18 1 2,-4-1 0,-3 1 353,-1-1-306,-3 1 3797,1 0-3346,1-1-15,1 0 31,2-1-18,3 1-23,2-1 6,3 1-146,3-1-316,2 1-60,1 0 13,2 1-45,-1-1 16,0 1 12,-2 0-1,-3 0 141,-3 0 10,-2 0 13,-5 0 3,-1 0-109,-3 0-9,-1 0 0,2 0 5,-1 0 6,2 0-12,-1 0 1,2 0 5,1 0 106,0 0 0,1 0 11,-2 0-22,0 0 22,-1 0-5,0 0-102,-1 0 0,1 0-1,0 0 337,1 0-6,2 0 372,1 0 0,1 0-11,1 0 107,0 0-5,3-1 22,0 1-352,0-1 48,0 1-397,0-1 39,4 0-32,-2-1 75,3 1-54,-5-1-10,-3 2-7,-4-1-23,0 1-83,0-1-11,-2 1-107,0 0-46,0 0 20,-1 0-2,0 0 12,1 0-1,0 0 124,0 0-45,1 0 167,1 0 23,0 0-22,0-1 16,-1 1-51,0 0 0,-2 0-6,-1 0-5,0 0 16,1 1-254,-1-1 4,2 2-80,-2 0-59,2 0 115,0 1-38,2-1 100,-1 1-40,2-1 264,-1 1 37,1-1 75,-2 0 63,-1-1-54,-1-1 1537,-2 0-1605,-2-1-147,1 0-150,-2-1-54,1 4-39,1-1 25,-3 2-111,1 0 130,-1 0-97,0 1 176,2-1 213,0 1-17,0 0 1,2 0 11,-1 0-22,1 0 11,0 1 11,0 4-11,0-1 0,0 3 6,0 0-12,0 0 57,0 2-51,0 1 5,0 1-10,0 2-18,-1 0 6,-2 11 23,-1-5-17,-1 7 16,2-7-5,0 11 12,3-6-24,0 7 12,2-9-1968,2 0 1973,1 0-5,3 12-5,-2-7 16,1 8-11,1 13-23,-4-18 23,2 18-171,-5-23 177,-1-1 1923,0-1-1929,0-2-433,0-1 427,0-1 12,0-1-12,0 1 12,0-2-1,0 11-5,3 1-5,0 1 10,3 6 192,-2-16-203,2 6-11,-3-8 23,-1 0-6,0-1 17,-1 1 5,-1-1-22,-1 0 0,-1 0 453,-3-1-430,-5 8-12,2-7-28,-6 11 23,7-15-17,-2 5 5,4-7-16,2 0 10,0 1 1,0-1 11,1 1 23,0 0-23,1 9 0,0-6 0,0 7 5,1-8 1,-2 0-1,2-1 7,-2-2-12,0-1 5,0-2-10,0-2-7,-1-1 12,-1 1-11,1-2-11,-1 2 16,2-3 1,0-1 10,-1-1 12,2 1-17,-1 0 6,0 2 5,1-3-11,-1 5 0,2-2-45,-2 1-89,0 0-281,-2-2-3416,-3 6-5836,1-5 9667,-2 3 0,5-7 0,1-3 0</inkml:trace>
  <inkml:trace contextRef="#ctx0" brushRef="#br4" timeOffset="525914">9347 8185 18460,'-33'-3'38,"-1"1"1,-21-3 425,59 5-111,0 0-23,6 0-37,1 2-63,4-2 243,13 2-244,-3-1 9,12 0-10,-4-1-3256,22-1 3206,-9-2-96,-14 2 0,2-1-462,5-1 1,0 0 455,-7 0 1,1 1-112,10-1 0,2-1 139,4 1 0,-1 0-389,-9 0 1,0 1 323,13-2 1,0 1-9,-13 1 0,-1 0 45,20-2 1,0 1-116,-13 1 1,2 0 76,5 1 1,5-1 0,-4 0 617,-4 1 1,-1 0-648,-5 1 1,1-1 0,-2 1-154,4 0 1,-3-1 154,2 1 0,-1 0 6,1 0 1,-1 0-6,1 0 0,0 0 1,-1 0 0,2 0 5,-4 0 1,3 0 0,-2 0-887,6 0 0,1 0 872,-9 0 1,3 0 0,-1 0-65,19 0 0,-2 0-484,-13 0 1,-1 0 481,11 0 0,2 0 55,-3 0 1,-3 0-51,-12 0 1,0 0-1,11 0 0,1 0 17,-2 0 0,-1 0-14,-11 0 1,-1 0 70,11-1 0,-1 1-222,-14 0 1,-1 0 215,-1 0 1,0 0-21,0 0 1,0 0 558,-1 0 1,2 0-540,12 0 0,2 0-20,-11 0 1,0 0-6,11 0 0,1 0-1,-14 0 1,-1 0 727,2 0 0,-1 0-730,0 0 1,1 0 27,-1 0 0,1 0 14,14-1 0,1 0-5,-11 0 0,-1 1-190,12-2 1,0 1 183,-15 0 0,-1-1-3,0 2 1,1-1-7,-1 0 1,0 0-1,-1 0 1,1 1 798,13-1 1,1 0-800,-13 0 1,0 0 0,10 0 0,-2 0-6,13 1-726,-4-1 726,-4 1 12,-2-1-12,-3 1 461,-1 0-450,15 0-5,-14 0-6,12 0 11,-18 0 1439,2 0-1433,-2 0 727,2 0-722,17 0 17,7 0-28,-1 0-502,-6 0 497,-20-1-464,-2 1 458,-1-1 6,-1 1-2466,0-2 2466,-1 2 161,15-2-150,-12 1 798,12 0-804,-14 0 6,0 1 364,0-1-369,0 0-7,1 0 1,-1 0 33,31 0-28,-7 0 742,-22 0 0,0 0-759,15-1 12,-14 1-55,-1 0 54,-1-1 1,-1 0-1,0 1-2089,-1-1 2084,-1 1-1689,1 0 1689,-1 0-252,14 0 252,-10 0-167,11 0 167,-15 0 1736,0 1-1736,-1 0 6,2 0-23,12 3 23,-10-2-12,8 4 0,-13-2 2053,-3 0-2052,-2 1 38,11 2-21,-14-3 2178,9 2-2173,-19-3 522,0-1-506,-4-1-5,1 0 12,-1 0 278,3 0-296,1 0-11,10-1-11,-2-1 0,9 2 6,6-1 0,-6 1-1,10 0 12,-10 1-283,-1-1 278,-2 2-7,-1-1 6,-3 0 1,-2 0-1,-4-1 0,-2 1 0,3-1 6,-1 0-6,0 1-16,-2-1 21,-3 0 261,-1-1-277,3 1 0,0-2 0,1 0 6,1 0 27,7 0-21,-4 0-7,5 0 6,-8 2-5,-1 0-6,-2 0 11,-2 0 23,-3 0-12,-2 0 275,-1 0 201,-2-1-391,3-1 5,1 0-79,3-1-5,0 0 0,0 1 17,7-1-34,-2 1 1,5 0-1,-4 1 0,4 1-22,-5 0 11,2 0 5,-7 0 1,-1 0 16,-2 0 29,0 0 38,-3 0 455,1 0-398,-1 0-191,1 0-364,-8 1-1154,-3 1 1563,-14 2 0,11-1 0,-1 0 0</inkml:trace>
  <inkml:trace contextRef="#ctx0" brushRef="#br4" timeOffset="528324">9522 6888 16600,'0'-6'5102,"0"2"-2979,0 4-1697,-16-67-2643,8 44 2371,-1-16 0,-2 3 1113,2 20-1093,3 5 365,1 3-455,4 5-73,0 2 17,4 5 1352,0 1-1369,4 4 6,-1-1 0,1 2-6,-1 1 6,0 3-1,-1 2-10,0 3 16,-1 4 1,-2 4-18,0 4 18,-2 3-6,-2 22-6,-1-9-1952,-2 15 1953,-1-16-1,0-1-577,1-13 1,0 0 582,-2 14-32,-1 13 20,5-23-512,1-2 507,1-5 17,1-4 5,0-4 1582,3 0-1436,-2-11 1356,3 0-1328,-3-10-4,0-3-91,1-13 699,-1-1-760,2-12 4,0 2 12,-1-4-11,0-3-1061,-1-4 1061,0-4-1516,-1 8 0,-1-2 1499,-2-20-20,1 17 1,-1 2-900,-4-18 897,-1 5-150,0 2 160,-4-6-4,5 17-7,-2-3 23,5 15-22,2 11 622,1-1-612,1 9 2781,0 3-2837,0 1 1432,2 5-1403,2 2 311,6 12-306,-2 0 6,1 9 0,-1 0-11,-2 4 11,0 5 0,0 4-6,-3 5 1,-1 2-1,0 12-1152,0-10 0,-1-2 1158,-1 2 28,1-3-196,1-4 163,0-4-12,2-5-17,0-5 34,0-5 0,-1-6 0,1-3 2254,-2-5-2209,-1-4 381,0-2-376,1-12-16,-2-1 39,3-25-45,-1 7 0,1-14 11,-1 6 11,0-4-440,0-6 441,0-5-1252,-1-4 1217,1-5 12,-2-1-5,1 0-6,-1 3-29,0 7 35,0 7-6,0 9-1,0 7 12,0 10-16,0 5-12,0 6 375,0 4-386,0 3 0,0 6 22,1 3 1289,1 9-1300,0 6 5,2 6-22,1 27-690,0-7 704,-2-14 1,0 1-932,1 23 923,-2 4 5,-1-30 1,-1 1-4,0 1 1,0 0-968,0 2 0,0-1 970,-1 1 1,1 0-9,-1-1 0,0 1-23,0-1 1,0-1-79,0-1 1,1 1-1110,0 10 1,0 0 780,1-8 1,0-2 0,1 25 0,0-31-1</inkml:trace>
  <inkml:trace contextRef="#ctx0" brushRef="#br4" timeOffset="533361">22394 10045 17204,'-6'0'4319,"1"0"-62,5 0-4123,-24-21 12,23 14-28,-15-17 156,45 15-229,-9 2-17,14-2-28,-4 2-17,-6 4-28,9-2-89,-9 5-819,11-1-184,-6 3-1131,9 0-4429,-10 2 6697,5 0 0,-16-1 0,-1-1 0</inkml:trace>
  <inkml:trace contextRef="#ctx0" brushRef="#br4" timeOffset="533800">23383 9803 25012,'-7'-40'153,"1"-1"1,-1 3-1,-4 11-47,-11 23-10,-7 2 83,-24 7-4171,9 3 4059,-16 7 0,16 0 393,15-1 0,1 1-460,-12 7 11,-5 10 0,23 0 12,10-7-1846,6 13 1834,14-17 0,7 2 6,8-9-11,24 0-12,-5-6-350,-2-4 1,2-2 366,8-4-3,-16-1 1,-1-2-238,24-14 274,-18 1 22,5-7 28,-24 5 202,-2-10-107,-10 8 2180,-8-21-2219,-6 23-22,-8-8 78,-3 18 2822,3 4-2984,-3 2-11,6 3 903,1 4-909,-1 1 401,1 5-412,1 2 5,0 4 0,2 3 6,0 4 0,-2 17-16,3-6-1317,-2 14 1288,4-8-50,1 1-992,-1 4 768,2 2-786,1-12 1,0 2-1052,1 18-2788,-1-20 1,1-2 4565,0 5 0,0-18 1,0-8-1</inkml:trace>
  <inkml:trace contextRef="#ctx0" brushRef="#br4" timeOffset="535030">23993 9883 23567,'7'-56'763,"0"1"1,0 4 0,-3 10-450,-4 21-73,0 4 95,0 1-235,0 7-40,-1 2-22,1 4-44,0 9 5,0 2 5,0 10 1,0 1 5,0 6-56,1 22-11,-1-8-412,0 18 323,1-15-101,-1 1-197,1 1-241,0-1-296,0-2-498,1-2-972,-1-3-7381,0 5 8041,0-17 0,-1-2 0,1-17 0</inkml:trace>
  <inkml:trace contextRef="#ctx0" brushRef="#br4" timeOffset="535214">23826 10048 22106,'42'-24'-166,"1"1"0,0 0 1,-3 1-1,-1 1 1,-3 7-491,22 12 427,1-2 229,-4 1 0,-3 0 0,-7-1 0,-8 2 0,0-1 0</inkml:trace>
  <inkml:trace contextRef="#ctx0" brushRef="#br4" timeOffset="535714">24701 9666 25130,'-41'7'216,"-1"-1"1,4-1 0,7 4-94,18 12-16,-1 3-18,-1 3 34,-7 30-106,10-20-585,-3 22 573,12-30 1,8 0-6,13 9 28,17-1-23,4-3-16,8-6 6,-9-12-1,0-4 0,1-2 23,-2-6 0,8-4-6,-16-4 6,3-5-6,-18-2 12,-5-2 5,-4-2-6,-2 1 165,-11-9-171,-1 5 7,-10-4 38,-12 0-21,-5 0-24,0 0-32,3 3 27,15 6 6,-8-13-34,8 0 455,-6-15-416,7-1 1,4 8 10,2 1-5,5 12-11,1 4 22,2 2-5,2 4-17,1 1-12,5 3 6,7 2 1,4 1-7,7 2-22,-1 1 12,5-1-6,3 1-3387,5 0 3404,2 0-6,3 1-395,-1 2 400,-2 2-16,-3 4 5,-5 3 1,-3 13 22,-11-3-12,-3 11-5,-22 9 2839,-1-7-2904,-5-3 1,-2 2-555,2-6 0,-1 0-807,0 2 1,1-1 1540,-1 2 1,2-3 0,4-5-1,1-2 1</inkml:trace>
  <inkml:trace contextRef="#ctx0" brushRef="#br4" timeOffset="537089">21064 11179 20467,'-43'3'883,"0"0"1,0 0 0,-1 0 0,4 0-610,-11-1-78,43-2 319,18 0-448,5-2 1,14 0-29,4 0 84,5 1-98,-4 0 1,2 1-38,20 2-678,-18-1 1,-1 1 672,14 3-16,-5 2-579,-6-1 566,-8 2-10,-9-1 6,-8 1 5,-8-1 17,-7 2 1292,-20 2-1225,-15 2-11,-6 0-1224,-5-1 1213,11-3-6,1 0-349,0 1 360,0 0-5,2 2 11,1 0 1,2 1-1,3 1-6,2 1 12,2 0 5,-1 7-22,9-6 1938,2 4-1950,15-5 473,5-5-456,8 1-22,6-7 23,4-3-12,4-2-385,2-4 396,3-4-5,0-3-11,2-4-12,-3-2-334,-1-3 346,-3-1-572,-4-2 617,-4-3 514,3-17-380,-9 9-767,0-11 806,-9 15 28,-4 3-5,-1 3 105,-1 3-128,-3 5 521,0 3-583,-2 3-13,1 4-37,1 2 814,0 3-892,1 0 226,1 2-249,6 11 1,0-1-7,6 10 1,-1-3-17,2 2 11,0 4-12,1 2 1,4 19-39,-7-7-51,-1 13-526,-20 9-626,-7-12 429,1-14 1,-2-1-7326,-14 11 8149,0-5 0,15-18 0,6-8 0</inkml:trace>
  <inkml:trace contextRef="#ctx0" brushRef="#br4" timeOffset="540939">22149 11118 25010,'16'-39'200,"-1"0"0,0 2 0,-5 12 243,-10 23-359,-1 5-50,-1 2 11,-4 6 129,-2 5-135,-3 4-3266,-2 4 3271,-1 5-32,-2 4-27,1 3 43,-3 21-28,7 1-6,1-1-341,14 1 358,5-31-17,7 4-11,3-18 34,2-6-6,4-3 23,1-6 28,3-6-12,1-4 152,16-14-46,-10 5 29,11-8 11,-16 11 0,-2 0-11,-4 3-17,-3 2-34,-5 3-38,-4 3 3120,-5 4-3177,-3 1 212,-2 4-240,-1 3-27,1 4 531,-1 7-504,0 2 35,0 20-46,-2-6 0,0 16 0,-3-10-467,-4 5 382,-2 4-167,-3 5-408,-3 5-817,6-27 0,1 2 1477,-3 5 0,1-1 0,-1 3 0,1-1 0</inkml:trace>
  <inkml:trace contextRef="#ctx0" brushRef="#br1" timeOffset="553694">11175 6072 19876,'5'-42'1071,"-1"0"1,1 4 0,-3 9 42,-2 18-457,0 6-382,0 2 172,0 2-319,-2 1-5,1 2-61,-2 2-6,1 4-6,-1 3 62,-1 14-61,3-3 10,-1 11 1,2-5-6,0 2 6,1 4-51,1 3 78,4 23-16,-3-15 0,-1 3-1061,1-9 0,-1 1 1018,-1 10 1,-2-3 59,-3 11-34,-4 3-26,2-29 1,0 1-1348,-1 0 1,0 1 1333,0 1 0,0 1 0,-1-1 0,-1 3-492,-2 18 0,0 1 486,2-14 0,1 3-222,-1 4 1,1 6 0,1-5 221,2-2 1,0-2-4,-1 14 0,1 3-4,4-21 0,0-1 0,0 1 185,0 1 1,0 1 0,1-1-189,0 0 1,1 0 0,0-1 429,0 16 1,1-4-429,0-18 0,1-2 0,0-2 0,-1 0 2,2 27 18,-1-4-15,-2-23 0,-1-1 1170,0 13-1162,-1 3 7,0-25 1134,-2-9-1073,2-6 90,0-4 686,0-16-843,1-2-11,0-14-1,0-3 1,2-5-1,0 4 1,1-2 1143,2-22-1152,-1 18 0,0-4 3,1 0 0,0-5 0,0 4-567,-1-1 1,1 0 570,-1-3 0,2-3 0,-2 5-694,-1 4 0,0 4 701,0-2 1,-1 1-1,-1-1 0,0 1-6,0 0 1,-1 0-3,0-1 0,-1 1 2,0 0 1,-1 0 8,0 0 0,-2 0-11,1-1 0,-1 1-1,-1-1 1,0 0 0,1 0 0,-1 0 2,0 1 1,0-2-9,-1-14 1,-1-1-1,3 14 0,-1 1-686,0-12 1,1 1 690,1 19 1,2 1-3,-1-28 213,1 24 0,2 1-213,4-24 0,0 6 793,3 21-833,-2 19 1398,-1 7-1380,2 3 2030,-1 7-2014,1 4 1,0 7 16,1 5-11,-1 4-11,0 26 5,-3-5-1603,-2 1 0,-1 4 1609,0-16 0,-1 0-9,0 15 1,-1 3-762,0-12 1,-1 3 0,0-3 760,0 11 1,-1 0-378,1-6 1,-1 2 0,0-2 379,0 4 1,-1-2-9,1 1 0,0-1 3,1-3 0,0 1 5,-1 14 0,1-1-223,1-17 0,1 1 217,-1 0 1,0 3 0,1-5 8,0-7 0,0-2 3,0 8 0,0-2-5,0 4 1473,0-7-1462,2-5 5,-1-14-11,1-3 2237,-1-15-2237,-1-7 17,2-7 28,1-10-34,1-6 0,1-8 1011,0 6 1,0-3-1001,2-24-450,-1 18 0,0-1 439,-2 11 0,0-2-5,1-19 0,1-1-1296,-2 12 1,0-1 1294,1-15 1,0 1-6,-2 15 0,-1 2-862,0 0 1,-1 0 866,1 0 1,-1 1-289,-1 1 0,1 1 288,-1 1 1,0 1-12,0 2 1,0 1 5,-2-28 11,0 5 6,-2 5-440,0 6 434,-1 5 1,0-8 1090,2 16-1102,1-2-17,1 18 1787,1 6-1792,0 6 1183,1 3-1172,1 8 3264,2 6-3253,1 11-608,0 10 614,0 9-17,-1 10 11,-1 10-3,-2-29 0,-1 4 8,1 23 1,-2 4-1014,0-14 1,0 1 1001,0-5 1,-1 2-1,1-2 3,-3 7 1,0-3-1,0 1 0,0 1-6,-1-2 1,0-1 2,0-1 1,0-1-9,0-3 0,0 0 8,0-4 1,-1 0-315,-1 10 0,-1-1 309,0-6 0,1-1 8,0-2 0,0-3 3,-4 15 6,6-31 16,0-8-11,2-8 12,1-5 716,0-9-722,1-6-11,0-12-6,0-10-1068,0-9 1079,3-10-3,0 24 1,-1-2-490,2-2 1,0-2 485,0-3 1,1 0-12,-1-4 1,0 0 13,1-3 0,-1-1-2,0-1 0,0-1 8,0-1 0,-1-1-12,0 0 1,0 0 5,-1 0 1,0 1-9,0 1 0,-1 1-6,0 3 1,0 0 10,0 4 1,-1 0-874,-1-9 0,-1 2 876,1 13 1,0 1 7,-2-6 1,0 2-68,0-7 57,1 7-6,1 5-6,2 5 1706,3-1-1739,4 12 1573,2 4-1545,3 15 5,-1 9 6,0 10-5,3 9 5,-2 9 2231,1 10-2231,-2 11 3,-6-6 0,-2 3-1024,0-8 0,-2 0 1024,0-3 1,-2 2 0,0-2-18,-2 10 0,-1-1-9,-2 2 1,-1 1-23,0 0 1,-1 0-63,1 0 1,-1-1-107,1-2 0,0-2-232,2-2 0,0-1-659,1-4 1,1-1 1103,1 2 0,1-4 0,0 4 0,1-6 0</inkml:trace>
  <inkml:trace contextRef="#ctx0" brushRef="#br1" timeOffset="556169">11306 6030 9234,'-5'0'2996,"0"0"5182,5 0-7719,-46-19-61,30 14-45,-36-14-51,42 19-32,0 0-41,-2 1-27,-1 1-23,0 2 0,-1-1 129,-3 3-212,5-3 4,-2 3-94,9-5 50,1 2 11,4-3 28,4 2 17,2-1-11,5 0 0,4 0-11,4 0-34,5-1 16,20 1-44,-9-1-662,16-1 645,-13 0-807,2 0 818,2-2 1,1 1-7,1 0 1,0 0-17,1-1 17,1 0 2,-12 0 1,0-1-2923,19-1 2914,-18 1 0,0-1 3,3 0 0,-1 0-1925,21-5 1919,-18 5 1,-1-1-1115,20-2 1112,3 1-331,-30 3 0,0 1 328,1 0 0,0 0 2,0 0 1,1 1-3,-1-1 0,2 0 5,14 0 1,2 0 31,4 1 0,1-1-60,-2 0 1,2 1 26,-9 1 0,1-1 1,-4 1-8,-2-1 0,-1 1 5,13 0 1,0-1 342,-17 1 1,0 0-332,15 0 0,2 0-1,-14 1 1,0-1-11,11 0 0,4-1 1,-10 1 1,3 0-1,-4-1 1,1 0 1,-1 1 289,2-1 1,3 0-1,-5 1-295,-6-1 0,-2 1 11,2 0 0,-1-1 0,0 1 0,2 0 22,16-1 1,2 1-37,-14 0 0,0 0 264,15 0 0,-2 1-247,-14-1 0,-3 1-6,2-1 0,0 1 6,0 0 0,1 0-3,-1 0 0,0 0-6,0 0 0,0 0 0,-1 0 1,1 0 16,-3 0 1,1 0-21,-2 0 1,2 0 13,11 0 1,3 1-4,0 0 1,-1 0-14,1 0 0,-2 1-277,-3-1 1,-3 1 278,-13-1 1,-1 1 5,32 0-3,-31 0 1,1-1 8,30 2 192,-31-2 0,1 0-195,13 0 0,0 1-3,-11-1 0,0 1 23,24 0 0,-1 1-23,-24-1 1,-1 1-4,11-1 1,-2 1 7,15 2-4,-1 0-1,-1 0 0,-1 1-11,-2-1 1902,1 0-1891,-4 0-5,1-1-1,-4 0 6,0-1 23,15 2-34,-15-2-538,12 1 550,-18-2 4,0 0 7,-1-1 1659,1 0-1666,0 0 1099,1 0-1093,0 0 55,2 1-54,18-1 558,-14 0-575,14 1 5,-20 0-6,-2-1-2913,-2 1 2920,-5 0 10,8 0-28,-13 1 18,3-1 10,-6 0 0,-7-2-10,5 2-7,-7-2 129,-1 1-117,2 0 682,0-1-688,9 2 3375,-6-2-3380,7 2-17,-7-1 5,0 0-11,-1 0 6,0 0 11,0 0 6,-2 0-1,0 1-5,-2-1 12,-1 1-1,0 0 6,0-1-6,-1 0 6,2 0-6,-1-1-11,1 1 22,9 0-11,-5-1 12,5 0-12,-5 0 6,-2 0 0,1 0-6,-1-2-11,2 1 17,6-2-6,-6 2-11,6 0 5,-8 1-10,-2 0-1,-1 0 6,-4 0 6,-2 0-1,-3 0 1,0 1 5,-1 0 6,1 0 0,0 1 11,1 1 11,1-1 11,2 1 12,1-1-6,2 0-6,2 0-5,-1 0 6,1-1 5,-2 0-12,1-1 1,-2 1-11,-1-1 44,0 0-33,-2 0-17,1 0-11,-4 0 11,0 0 0,1 0-23,-2 0-5,2 0 0,-2 0 0,-1 0 0,0 0 6,2 0-6,-2 0 11,1 0-11,-1 1 0,0 0 11,0 0 1,0 0-1,-1-1-6,0 0 12,1 0 11,0 0 51,1 0-46,-1 0 1,2 0-12,-1 0-22,1-1 11,-1 1-5,1-1-6,2 0 11,-2 1-11,1 0 0,-1 1 6,0 1-23,0 1 23,2 1-1,4 5-5,-1-2 0,3 3 0,1 1 0,-3-3 11,2 4 1,-4-4 4,0 0 7,-1 1-18,-1 1 1,0 0-6,-1 1-11,-1 1 11,0-1 11,-2 2-11,1 0-6,-1 1 18,1 0-1,0 2-6,1 1 7,1 3-1,0 0-11,0 2 11,1 1 17,1 2-17,0 1 0,2 1 6,0 1 28,7 25-39,-6-20-278,6 20 289,-8-27-11,-1 1 5,-1 1-5,-1-1 10,-2 0 7,0 0-1,-2 1 12,-1-2-12,-1 2 1,-1 0 5,-2 0 56,-3 16-56,1-10 0,-2 12-23,2-15 23,0 0 0,2-2-11,0 0 0,1 0-6,0-1 6,0 14-17,1-10-259,0 10 281,1-14-11,0 0-3038,0-1 3039,1-1-1,-1-2 11,0-3 1,0-2-7,1-2 1,0-2 199,-1-3-194,1-3 3381,-1-2-3386,1-2 6,0-2 285,0-1-111,0-2-197,-2 0 0,0-2 0,-2 0 0,2-2 0,-1 1 0,0 0 0,0-1 0,0 0 0,0 1 0,0-1 0,1-1 0,-1 3 0,2-1 0,1 3 0,-2 4 0,1 0 0,-2 5 0,1-1 0,-1 1 0,0 0 0,1 1 0,-1 1 0,1 0 0,0 0 0,1 6 0,0-4 0,0 7 0,2-6 0,0 0 0,1 1 0,1 1 0,0 0 0,-1 0 0,0 0 0,-1-1 0,-1 1 0,0 1 0,0 0 0,-2 0 0,-1-1 0,-3 0 0,-1-2 0,-1-1 0,0-2 0,0-2 0,0-2 0,2 0 0,1-2 0,2-2 0,1 0 0,1-2-153,0 1-93,-1-1-1081,-3 2-623,-2 0 1102,-3 3 0,5-4 0,0 1 0</inkml:trace>
  <inkml:trace contextRef="#ctx0" brushRef="#br1" timeOffset="557882">11279 8193 10796,'-46'5'1092,"0"0"1,3-1-1,6 0-185,7-2-95,2 0-112,2 0-84,2-1-66,1 0-57,1 1 539,-1 0-607,0 0-21,1-1-29,2 0-39,1 1-34,2 0-77,2-1-46,2 1 292,2-1-303,2 1 315,1-1-371,3 0 335,2-1-363,2 0 189,10 1 12,11-1-134,7 1-3386,11 0 3375,2-2-17,8-1-169,7-2 118,7-2-30,-28 3 0,1 0-392,2-1 0,1 1 383,1-1 1,1 0-6,2 0 0,0 1-3,0-1 0,1 0-8,1 0 0,0 0-1,-1 0 1,2 0 3,-3 1 1,2-1 0,-2 0-10,8 0 0,0 0-2,-7 1 1,1-1-1,-1 0 8,4 0 0,-2 0-520,2 0 1,1 0 513,0-1 0,1 1-8,-1-1 0,3 1 6,-3 0 1,4-1-1,-3 1-1,10-1 1,-1 1-4,-7 0 1,3-1 0,-3 1 5,5 0 0,-1 1 0,1-1 0,1 0 3,0 0 0,0 1 290,1 0 0,0 0-287,-1 0 0,0 0 2,0 1 1,2-1 4,-6 1 1,4 0-1,0 0-379,2 1 1,2-1 0,-2 1 367,1-1 0,-1 1 0,0-1-2,-4 1 1,0 0-1,-4 0 8,3 0 1,-1 0-349,-4 0 1,3-1 0,-2 1 345,6-1 0,2 1 6,-13 0 1,5-1 0,0 1 0,-5-1 54,10 1 1,1-1-36,-3 0 1,7 0-1,1 0 1,-8 1-19,7-1 0,-3 0 111,2 1 1,5-1 0,-7 0-112,-8 1 0,-4 0-6,1-1 1,1 1-3,0-1 0,-1 0 2,0 1 1,0-1-6,0 0 0,0 0-13,0 0 1,0 0 9,0 0 1,0 0-1,-2 0 0,3 0 6,-4 0 0,3 0 0,-2 0-6,8-1 0,-1 0-8,-7 1 1,2 0 0,-3 0 1,4-1 1,-3 1 2,1 0 1,0 0-4,-3-1 1,3 1-144,15-1 1,1 0 145,-15 1 1,-1-1-328,14 1 1,-1 0 326,-18 0 1,-1 0 10,17 0 1,1 0-188,-15 0 0,1 1 173,12-1 1,-1 1 2,-18 0 1,-1 1-9,-1 0 0,-1 0 81,0 0 0,-1 0-81,28 0 440,-21 0 0,0 0-446,16 0 11,-22 0 1,-1 0 11,20 0 1707,-3-2-1712,-3 2 2536,-10-2-2532,-15 2-4,-2-2-1,-3 0 0,-1 0-11,-2 1 0,-2 0 1556,4 1-1551,-3-1 1027,0 1-1026,-3-1-1,-5 1 7,-1 0-12,0 0 11,0 0 6,2-1-1,2 0 1,1-1-17,11-1-11,4 0 11,2 1-11,0 0 22,-10 1-17,1 0 6,-4 1 6,1 0-6,-2 0-3392,-1 1 3398,-2-1-12,0 1 23,-3-1-12,-1 1 18,-2-1-18,0 0-5,2 0 0,2 0-5,3 0 3419,12-1-3408,9 1-23,2-1 0,2 0 6,-12 1-6,5 0 17,-9 1-11,0 0-6,-9 1 17,-5-2 39,-4 2-16,-5-1 5,-5 0 5,-3 0-21,-4-1 10,-4 1-16,-3-1-6,-4 0 5,-4 0-3408,-2 0 3397,-3 0 23,-2 0-547,-2 0 536,-2 2-6,-3-2-11,-1 2-1,-2 0 12,-3-1-421,-3 2 426,-3-1 470,10 0 0,-1 0-475,10 0 0,-2 0-2,-7 0 0,-6 0 1,3 0 1,1 0 0,1 0 1,4 0 1,-2 0 0,2-1-936,-6 1 1,1 0 935,-1 0 1,0 0-14,0-1 0,1 1-487,0-1 0,0 1 498,2-1 0,0 1-6,2-1 1,-2 1 5,5-1 0,-3 0 0,3 1 0,-8-1 0,1 0 0,6 1 0,-1-1 0,2 0 5,-3 1 1,1 0-6,-2 0 0,1 0 6,-1 1-1,0-1-528,-1 1 1,0 0 542,-1 0 0,0 0-18,-1 0 1,0 1-190,-2 0 1,0 0 183,0-1 0,-2 1-10,5 0 0,-4 0 0,3-1 7,-8 1 1,1 0 1,8 0 0,-2 0 0,4-1-2,-1 1 1,2 0 8,1-1 0,-1 1 2,-16 1 1,0-1-9,16-1 0,-1 1 6,-11-1 0,-2 1 312,1-2 1,0 1-301,16-1 0,0-1 0,-1 1-10,1 0 1,-1-1 0,1 0 2,-20 2 1,0 0 0,18-1 0,-1 0 1,3 0 326,-10 1 0,-1 0-351,-6 0 0,-6 0 0,6 0 12,4 0 0,-1 1-1,12-2 0,-4 1 0,-1 0 0,2-1 2,-5 2 0,1-1 0,1 0 2,-1 0 0,-1 0 0,2 0 0,4 0 0,0 0 0,1 0 7,1 0 1,1-1-1,2 1-10,-7 1 1,0-1 7,-14 1 1,2 0 2,20-1 1,2 0 255,1 0 1,-1-1-257,-14 3 1,-2-1-4,0 1 1,0-1-245,0 0 1,0 1 238,5-1 0,2-1-12,14 0 1,1 0 14,0 0 0,1 0 5,-1 0 1,0 0 126,1 0 0,0 0-107,-31 4-17,3-1-5,3 1 11,3-1 830,20-2 1,-1-1-831,3 0 0,-2-1-6,-5 1 0,1-1 6,-15 0 503,-1-2-504,27 0 1,-4 0 1966,14-1-1971,-3-2 10,6 2 0,-1-2 1231,7 2-1241,1 0 587,1 0-588,1 0 218,2 1-218,1-1-16,1 1 27,7-1-33,0 1-34,7 0-56,2 0-128,3 1-197,3 2-610,3 2-2341,1 1 3377,4 2 0,-14-4 0,0 1 0</inkml:trace>
  <inkml:trace contextRef="#ctx0" brushRef="#br1" timeOffset="563082">20821 12933 19459,'-52'3'670,"0"0"1,6-1 0,6 0 538,5-1-660,6 0-348,15-1-89,4 0 235,18-3-313,7-2-1,35-5-27,-1 1-609,-11 3 0,1 1 600,-4 1 0,-1 2-3,2-1 1,3 1-20,15 0 0,4 1-241,-3 2 0,2 1 168,7 3 0,-3 1 36,-18 0 1,-5 1-2722,10 10 2699,-37-3 45,-16 2-407,-14 1 457,-15 2 9,0-3 0,-4-1-6,7-2 0,-1-1 5,-11 4 1,-3 1 41,-4 0 1,1 0-9,11-4 0,0 0 0,-10 3 1,0 0 44,8-2 0,3-1-20,-13 7-33,-4 1 785,34-7-841,11-5 22,11-2 582,24-6-576,5-5-11,20-3-1,-1-4-10,6-4 21,3-3-62,-29 9 0,1-2 38,11-6 0,-1-1 5,-11 4 0,0-2 11,15-11 1,-3-3 19,-2-9-9,-17 13 1,-3-2 36,0-14-2037,-8-2 2099,-5 1-17,-5 0 72,-6 3 19,-4 4 2096,-4 3-1997,-4 5-33,3 3 817,-2 0-963,7 9-51,1 1 3359,6 9-3425,1 4 16,4 1 6,2 5 5,5 3 0,3 5-22,3 5 6,2 4 11,14 20-34,-6-5-1614,9 15 1615,-12-8-2877,-4 1 2842,-6 2-271,-6 1 73,-12-12 0,-5 0-255,-11 19-237,3-19 0,-4 0-3180,-8 0 0,-1-2-5878,-12 13 9799,14-17 0,3-3 0,8-9 0,7-8 0</inkml:trace>
  <inkml:trace contextRef="#ctx0" brushRef="#br1" timeOffset="563659">22350 13028 20872,'20'-50'961,"1"0"1,-2 4 0,-3 5 167,0-2-26,3-15-857,-9 26-160,2-11 99,-9 30 206,-2 4-351,0 4 281,-1 4-265,0 14-28,0 1 5,-1 13-253,-1 1 248,-2 6-6,-2 4 0,-3 5-3055,-2 3 3050,0 2 0,0 1-6,-1-2-11,4-3-414,0-2 414,5-4 159,1-3-170,9 7 0,1-14 2894,8 1-2871,0-17-1,11-6 39,14-26-22,-7 3 624,6-21-612,-18 10-1783,-1-3 1799,1-2 45,9-14-15,-7 11-5,-6 8 0,-1 2 14,0 0 6,1-3-17,-11 17-55,-1 4-29,-3 3 0,-2 6 0,0 4 0,-1 16 0,0-1 1783,0 11-1783,0-3 279,0 1-279,-3 3 0,0 0 0,-6 17 0,2-10-35,-3 12-475,1 6-1426,4-14 888,1 15-3984,9-21 5032,8 3 0,-5-19 0,2-2 0</inkml:trace>
  <inkml:trace contextRef="#ctx0" brushRef="#br1" timeOffset="563921">23310 13177 26911,'51'-7'151,"-2"1"-123,-10 6-1753,0 0 1770,-3-1 326,25-4-359,-26 2 339,16-3-524,-28 4-102,-10 1-329,0 0-825,-11 1-541,-1 0 1,-1 0-1</inkml:trace>
  <inkml:trace contextRef="#ctx0" brushRef="#br1" timeOffset="565183">24400 12931 26211,'-50'-36'387,"10"7"-320,27 53-17,2-3 1,-1 5-12,-2 1-11,-2 3-11,-1 2-1,0 0-4,1 0-1,1 1 17,5 0-34,6 12-1131,8-10 1120,9 8 6,8-16 11,7-1-48,7-3 26,5-2 16,5-4-282,-10-7 0,1-1 288,18 1 0,-19-4 0,-1-2 0,19-6 28,-17-4-6,0-4-11,-17-11-11,-10 3 12,-1-7-7,-15-1-2099,-20-8 2117,2 5-18,-16-2-999,13 16 994,0-1 370,0 1-370,0-1 11,1 0 1,-9-8-7,9 3 6,-7-7-5,11 5-6,1-1 17,2-1 2842,-1-2-2837,-2-12-16,6 11 1637,1-6-1621,10 10-11,3 9 6,5-2 22,11 4-33,2 3 5,9-2-11,1 4 6,5-1 10,7 1 1,5-1-6,-4 5 1,1 0-3308,22-1 3299,-20 2 0,2 3 8,-3 3 0,-2 3-434,16 4 431,-23-1 1,-2 2-2149,-3 10 2163,-10 5 16,-12 21-276,-23 12 147,2-20 1,-3 2-791,-8 4 1,-1-3-3634,6-9 1,0-1 4512,2-3 0,3-3 0,5-7 0,6-9 0</inkml:trace>
  <inkml:trace contextRef="#ctx0" brushRef="#br1" timeOffset="566589">25524 12958 27453,'19'-5'146,"-9"30"-149,-13 6 0,-4 3-14,1 0 1,-1 0-1879,0 0 0,0-2 1610,-3 14-315,1 0-130,1 0-1974,2-1-7109,1-7 9347,2-7 1,1-14 0,1-8 0</inkml:trace>
  <inkml:trace contextRef="#ctx0" brushRef="#br1" timeOffset="566797">25238 13291 24186,'23'-34'-111,"1"-1"1,-1 3 0,1 9-270,18 22-851,6 1 106,5 1-3516,4 0 4641,-8 1 0,-2-1 0,-4 1 0,-11-1 0,0-1 0</inkml:trace>
  <inkml:trace contextRef="#ctx0" brushRef="#br1" timeOffset="567083">26184 12819 21982,'-3'-4'3383,"0"1"-935,3 3-2398,32-47-2290,-10 38 2240,2-14 0,1 4 710,6 28-693,16 16-6,-10-1-1760,11 13 1755,-17-2-1,-1 4-256,-4 7 245,-1 3 250,-4 3-272,-4 3-17,-3 2-87,-8-16 1,0 1-1005,1 21 898,-3-23 0,-2 0-821,-2-3 1,-1-4-1100,-5 17 2158,2-17 0,-2-3 0,0-9 0,0-2 0</inkml:trace>
  <inkml:trace contextRef="#ctx0" brushRef="#br1" timeOffset="567249">26205 13273 22347,'50'-35'15,"0"1"0,-2 2 0,-4 8-99,6 15-933,3 3 194,3 1-1709,3 2 2532,-24 1 0,-4 2 0,-10-1 0,-4 0 0</inkml:trace>
  <inkml:trace contextRef="#ctx0" brushRef="#br1" timeOffset="568132">20843 14217 18407,'35'-32'-25,"1"0"1,-3 2 0,-1 7-94,8 17-61,3 1-50,5 2-30,2 2-54,1 0 893,0 2-966,-3 2-29,-4 3-33,-7 5-11,-9 2 764,-12 3-653,-10 2 147,-14 3 223,-31 11 185,-4-5-512,10-9 1,-2 0 488,6-5 1,-1 0 25,-3 0 0,0 0 25,-1 1 1,-1-1 41,-1 1 0,-1-1 42,0 0 1,0 0 24,1 0 1,-1-1-778,3 0 1,-1-1 734,4 0 0,0 0 208,-22 7-109,0 3-155,22-8 117,4-1-144,20-9 1098,10-1-1149,7-3 2903,10-3-3003,10-4-2212,9-4 2161,8-2-12,8-4-974,5 0 966,-29 7 0,-1 1 3,1-1 0,0-1-6,10-6 1,-1 0 5,-10 3 0,-2 0-3,7-5 0,-2-1 15,2-9-1,-8-3-256,-8 0 273,-8-2-5,-6 1 27,-6 0 29,-7 2 27,-5 3 45,-4 3 62,-2 2 16,0 3 2806,3 3-2806,3 4 1335,5 2-1424,3 4 395,3 2-474,2 3-10,2 1-1,2 1-5,2 2 11,2 2-11,2 4-23,0 4 6,1 5-11,0 4-6,2 3 11,0 5-10,6 21-7,-5-7-3408,1 15 3364,-8-12-84,-4 1-578,-2 1-1008,-4-13 1,-1 2 1708,-4 23 0,0-8 0,2-23 0</inkml:trace>
  <inkml:trace contextRef="#ctx0" brushRef="#br1" timeOffset="572013">22619 14259 17596,'-6'-8'4633,"2"2"-3866,4 6 1333,0 0-1954,28-62-34,-12 41-92,3-14 0,2 3 30,1 23-5,2 3-12,2 1 1,0 3-17,2 0-17,0 2 0,0 3 5,0 1-16,-1 4 11,-2 3-1907,-2 2 1901,-2 3-760,-3 2 743,-4 1 7,-4 2-12,-4-1 11,-2 1 17,-7-2 11,-3 0-11,-5-2 22,-5-1 6,-1-2 12,-2 0 4,0-2 1,0-2 6,2 0 10,1-2 23,2-2 34,2-1 16,3-1 1732,2-2-1709,2-2 914,1 0-830,2-1-152,1 0 35,0-2-85,3 2-17,2-1 1,3 2-1,5-1 0,2 1 1,3 1-12,3 3-11,4 2 11,4 3-5,3 4-1,2 3-10,2 3 5,1 3 0,0 4 0,-3 2-496,-3 1 485,-5 1 11,-7-2-6,-7-1 17,-6-4 17,-9-2-17,-7-4 17,-9-3-5,-4-3 22,-22-2-40,8-4-22,-15-2-50,14-3-339,-1-3-249,0-2-1737,0-3 2392,-3-2 0,20 4 0,2 0 0</inkml:trace>
  <inkml:trace contextRef="#ctx0" brushRef="#br1" timeOffset="1.47585E6">22549 9909 7811,'0'-7'8733,"0"1"-7227,0 6 388,0 0-1267,-7-51-426,6 39-38,-5-39-158,6 51 34,1 0 107,2 9-56,0-1 89,8 31-118,-4 1-55,1 10-23,-5-5-295,-2-12 183,-1 1-140,0 0-229,0 0-2617,1 15 2287,0-8 1,0-6-1,0-16 1</inkml:trace>
  <inkml:trace contextRef="#ctx0" brushRef="#br1" timeOffset="1.52217E6">21631 11537 27502,'48'-8'-878,"1"0"1,9-3-1,-2 1-168,4 0-833,-18 2 1,-1 0 1453,-9 3 1,-1 0-246,2-1 0,2 0-746,-1 1 1,2 0 1396,7-2 1,-3 1-1,4 1 1,-1-1-1</inkml:trace>
  <inkml:trace contextRef="#ctx0" brushRef="#br1" timeOffset="1.52238E6">21639 11774 12054,'-48'12'132,"-1"1"1,8-2 0,8-2 2457,19-4-2534,17-4 0,10-2-11,13-5-23,9-3-22,9-5 67,10-3-64,-23 8 0,1-1-6,2 0 0,2 0-6,2-1 1,1 0-222,2 0 0,1 0 160,2-1 0,-1 0-39,2 2 0,0 0-31,0 0 0,0 1-26,0 1 1,-1 1-67,-1 1 0,-1 0-169,-1 2 0,-2 0-434,-2 1 1,-1 1-902,-3 0 0,-2 1-3710,21 0 5446,-15 1 0,-18 0 0,-9 0 0</inkml:trace>
  <inkml:trace contextRef="#ctx0" brushRef="#br1" timeOffset="1.52256E6">21667 11991 17912,'35'-23'95,"1"0"0,0 0 0,15-10 1,-4 5-74,-16 15 1,-2 2-18,3-2 1,1 1-9,3-1 0,1 0-25,1 0 0,2 0-696,2 0 1,0 0 560,1 0 1,3-1-288,-3 2 0,3-1 0,-2 1-590,7-2 0,-1 1-34,-7 1 1,2 0-1,-3 1 1074,7-2 0,-6 1 0,5-1 0,-4 2 0</inkml:trace>
  <inkml:trace contextRef="#ctx0" brushRef="#br1" timeOffset="1.52272E6">21644 11505 20981,'50'-23'85,"-1"-1"1,-3 2 0,-1 3-72,-2 6 0,-2 3-885,-8 1 1,1-1 741,12-1 1,1 0-666,-11 2 0,-1 2-573,4 0 0,1 0 1367,9 0 0,-4 0 0,6 0 0,-1 1 0</inkml:trace>
  <inkml:trace contextRef="#ctx0" brushRef="#br1" timeOffset="1.52508E6">9175 16490 21328,'-25'-39'272,"1"0"1,2 2-1,3 12 410,11 26-620,2 5 246,-3 32-202,5-8-1320,0 22 1293,4-18-23,0-1 412,2-1-418,2-3 0,3-1 6,2-4 219,1-1-230,2-3 16,0-2 7,2-3 27,3-4 22,1-3 18,5-4 10,5-5 1,7-8 11,8-7-34,12-11 37,-23 11 1,2-1-114,5-5 1,2 0-707,6-3 0,1-1 698,5-4 1,1-1-895,-15 10 0,1-1 0,0-1 871,3 0 1,0-1 0,1 0-6,2 0 0,-1-1 1,2 0-580,1 0 0,0 0 1,1 0 582,0 0 0,0 1 0,1-1-311,0 1 0,0-1 0,0 2 303,-1-1 1,1 2 0,-2-1-193,0 2 1,0 0 0,-1 0 184,-3 1 0,0 2 0,0-1 75,-3 2 0,0 1 0,-1 0-81,15-5 1,-2 2-29,-6 2 1,-1 2-74,-6 4 1,-2 1 388,22-1-1475,-18 9-951,-18 12 2144,-14 11 0,-9-7 0,-2 2 0</inkml:trace>
  <inkml:trace contextRef="#ctx0" brushRef="#br1" timeOffset="1.53209E6">16418 7719 13090,'-10'-8'2282,"1"2"-1734,9 6 5211,0 0-4742,-14-52-1005,11 39-12,-12-39 47,15 57 116,-3 5 597,-1 6-9,-4 6-355,-6 18 65,3-6 285,-3 11 268,5-3-161,5-13-351,2 4-205,5-15-274,3-4-228,2-2-439,0-5 143,3-2 183,-1-3 406,3-6 758,7-10 217,-3-1 323,8-9 155,-6 3-751,3-1-790,-1-1 0,1 0 0,-1 0 0,0 1 0,6-10 0,2-1 0,-1 0 0,-1 4 0,-6 8 0,2 1 0,3-1 0,1 2 0,2 1 0,1 3 0,-1 1 0,11 1 0,1 8 0,-10 5-42,-9 12-2304,-22 8 79,-8 5-1302,-8 7-5108,-5 1 8663,0-3 1,9-14-1,4-6 1</inkml:trace>
  <inkml:trace contextRef="#ctx0" brushRef="#br1" timeOffset="1.54872E6">24138 11321 26983,'-56'3'808,"1"0"1,2 0-1,18-1-506,33-2-397,5-2 904,4 0-417,6-2-27,3-2-167,6 0 173,5-1-189,6 1-100,7 0-698,-6 3 1,2 1 73,22-1 253,-7 2 0,1 1-318,11 2 293,-24 0 1,-1 1-328,9 4-47,-7 1-765,-8 0 733,-9 3-154,-9-1-290,-8 3-487,-9 0 710,-9 1 714,-9 0 507,-11 1 52,3-4 0,-1 1 457,-21 6 129,17-6 0,0-1 455,-15 5-345,4 0 291,2-1-625,4-2-389,7 0-1120,5-1 810,7-2-35,7-1-167,6-1-12,5-1-712,4-2 736,4-1-846,6-1 549,16-2-179,9-8 208,4 1 171,0-6 482,5-5 1270,-12 2 29,13-7-1615,-14 3 239,1-3 546,9-13-396,-12 6-3045,3-10 2747,-17 8-323,-6 1-433,-5-2 186,-3 0 346,-7-9-769,-2 11 751,-12-12-741,4 22 335,-4-2 339,6 10 775,4 4-376,2 1 3211,2 3-2900,2 1 321,1 3 140,1-1-643,2 3-45,1 2-92,5 4-64,1 1 69,3 5-236,3 3 395,4 4-1160,3 3 939,4 5-101,2 4-979,2 3 827,1 3-208,-1 1-71,-2 2-335,-4 1-345,-7 2-1643,-12-12 0,-4 2 2160,-9 24 0,2-9 0,-5-22 0</inkml:trace>
  <inkml:trace contextRef="#ctx0" brushRef="#br1" timeOffset="1.55654E6">9335 6088 18928,'-2'-2'-2652,"-1"0"4155,3 2 585,-4 1 62,-2 7-665,-3 0 253,-1 8-983,0-4 60,-1 2 1225,0-2 495,-5 4-1382,5-6-924,-3 0-229,8-6 0,1-3 0,2 0 0,0-1 0,1-2 0,2-1-1260,-1-3-525,1-2 146,0-1 16,0-3 420,1-8 343,1 4 453,1-7 1525,2-3-270,-2 4-403,1-8-104,-2-2-129,1 7 15,-1-7-133,-1 11-197,0 1 18,0 0-78,4-5 354,1 6 64,2-4 294,0 7 238,1 1 104,1 1 336,0 1-60,2 0-391,0 2-776,1 0 0,1 1 0,2 0 0,0 2 0,2 0 0,0 1 0,1 0 0,1 2 0,0-1 0,1 2 0,1 0 0,-1 0 0,2 0 0,0 0 0,1 1 0,1 0 0,2-1 0,-1 0 0,2 0 0,0 0 0,12-1 0,-9 0 0,9 1 0,-12 1 0,0 1 0,2-1 0,1 0 0,0 1 0,1-1 0,0 1 0,14 0 0,-9 1 0,9-1-80,-13 1-34,-1 0 14,0-1 20,0 1 9,-1 0 31,1-1 89,1 0-26,0-1 111,1 1-88,17-4 91,-12 3-41,13-3-96,-18 2 0,0-1 0,0 1 0,1 0 0,0 0 0,0 0 0,-1-1 0,17-2 0,-12 2 0,12-2 0,-15 3 0,1 0 0,1 0 0,1 0 0,2 0 0,2 0 0,0 0 0,3-1 0,-2 1 0,3-1 0,-6 1 0,0 0 0,9-1 0,-1 0 0,-12 1 0,-3 1 0,16-1 0,0-1 0,0 1 0,0 1 0,0-1 0,0 1 0,-16 1 0,3 0 0,13 0 0,1 1 0,-9-1 0,-1 0 0,9 2 0,-4-1 0,7 0 0,0 1 0,3-2-49,2 2-14,2-2 78,-15 1 1,1-1 24,-10 0 1,0 1-41,6-2 0,3 0 0,-4 0 0,-1 0 0,-2 0 0,14-2 0,0 1 0,-15 1 0,-2 0 0,2 0 0,-1-1 0,0 2 0,0-1 0,-1 0 0,0-1 0,-1 1 0,1 0 0,12-1 0,3-1 0,0 1 0,0-1 0,0 0 0,0 1 0,-4 0 0,-2 0 0,17-2 0,1 1 0,0 0 0,-18 1 0,4-1 0,3 1 0,1-1 0,-1 0 0,2 0 0,-9 1 0,3 0 0,-4-1 0,-1 1 0,-2 0 0,13 0 0,3-1 0,0 0 0,1 1 0,4 0 0,0-1 0,0 2 0,-1-1 0,-5 1 0,-2 0 0,-2 0 0,-3 1 0,-10 0 0,-2 0 0,11 0 0,-1 1 0,14-1 0,-3 0 0,-2 1 0,-1 0 0,-1 0 0,-1 0 0,0-1 0,-5 1 0,4-1 0,-9 1 0,3-1 0,4 0 0,5 0 0,-5 0 0,-4 0 0,-1 0 0,20-1 0,-4 1 0,-2-1 0,-21 1 0,1 0 0,-3 1 0,0 0 0,0 0 0,-1 0 0,0 0 0,-1 1 0,22-2 0,-21 2 0,-2 0 0,13-2 0,-12 1 0,10 0 0,-2-1 0,-11 1 0,9 0 0,-13 0 0,-2 1 0,0-1 0,-3 1 0,3 0 0,-7 0 0,0 1 0,-9 0 0,-4 0 0,-1 3-1508,-2-1-367,-2 1 1330,-1-2 678,-1-1 324,-1 0 236,0-1-381,0 1 817,-1-1 75,0 0-1204,2-1 0,0 0 0,2-1-346,1 0-1578,-1 0 88,0 1-455,0-1 228,0 1 1010,0 0-620,0 1 1611,0-2-249,-1 1 452,2 0-362,-2 0 1132,1 0 204,0 0-1380,0-1 237,2 0 876,1-1 819,0 1 113,0 0 971,0 2-881,-1-2-880,0 2-990,1 3 0,-1-1 0,2 4 0,-1 0-5788,6 7 5138,2 2 0,-2-3 0,-2-3 0</inkml:trace>
  <inkml:trace contextRef="#ctx0" brushRef="#br1" timeOffset="1.55756E6">17016 5237 28611,'6'-38'-1988,"2"6"1553,-1 24 2340,1 2-238,1-2-653,0 2 54,1-1-293,-2 2-625,0 1-150,0 0 0,-3 3 0,0 1 0,-2 0 0,-1 3 0,-1 2-2010,0 4-26,-1 1 232,0 10 33,-1-2 457,1 6 194,-2-5 673,1 1 1535,0 1-396,0 3-351,0 0-184,0 2 18,-1-1-25,1 1 67,-4 7-66,3-7-31,-3 5 139,3-11-80,0 5 1,0-7-29,0 6-25,0-13 164,0 1 335,1-8 60,0-2-9,0-1 1524,0-8-2480,1 0 36,-1-6 62,1 1-1,1-1-8,1-3-83,0-1-18,5-12-1341,-2 6 2302,2-9-25,-2 10-81,0-2-163,-1 2-114,-1 0-245,0 3-79,-1 1-157,-1 4-43,1 3 26,-2 3-210,0 2 181,0 3-171,0 1 132,0 10 7,0 0 45,1 9-19,0-2-131,1 2 162,0 10-154,0-5 229,1 16-61,0-16-43,0 8-101,-1-8-1249,2 17 1591,1 15 0,-2-19 1,1 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5:46:09.4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3801 2652 15076,'0'-5'4929,"0"1"-2067,0 4-2419,-15-66 246,2 38-566,2-10 0,-2 3 45,-6 18-34,2 8-44,-2 2-17,-1 4-17,-2 1-17,0 4-5,-2 2-40,2 6 12,-1 3-12,2 4-5,0 3-12,3 3 1,1 2 5,4 0-589,2 0 595,4-1 31,3-2-43,2-1 12,11 5 0,0-6 11,10 5-6,0-10-11,4 1 6,1 0-17,4-2 6,0 0-1,0-1-38,12 6 22,-11-5 422,5 3-411,-16-5 11,-6-1 119,-6 1-79,-3 0 10,-9 2 18,-4 1 50,-25 8-40,3-5-1152,-17 5 1288,9-9 8,-2-2-34,1-2 4,-1-1-15,2-4-21,4-1-601,3-2 571,5-2-248,5-3-99,4-2-62,4-3-127,4-3 878,3-2-1290,3 0-377,3-2-781,5 0-1930,3 0 3927,8-2 0,-7 9 0,3 0 0</inkml:trace>
  <inkml:trace contextRef="#ctx0" brushRef="#br0" timeOffset="537">4061 3228 25343,'14'-47'26,"1"0"0,-1 3 1,1 4-11,12-5-5324,1-4 5331,1-5-12,-1-2 394,-14 26 0,-2 1-399,12-29 10,-3 2 29,-6 3 11,-7 22 0,-3-1 6,1-12-1,-3-6 7,-7 23 27,-2 4 11,-3 5 606,0 3-589,0 3-27,-1 3-24,2 3-27,2 3 19,1 1 2808,2 2-2793,1 1 748,0 3-660,1 5 425,-1 6-462,1 5-10,0 8-67,0 5-3421,0 6 3363,1 4-104,0 5 30,0 2-226,0-12 1,0 1 274,1 19 10,0-21 0,0 0-25,2 8-35,5 8 15,-2-17-8,5 4-17,-1-19-23,1-6-24,3-4 19,0-4 51,4-4-29,0-3 137,3-5 45,0-4 51,2-7 53,0-4 39,-1-4 0,-1-1-41,-3-1-26,-2-1-39,-4 1 36,-2-8-96,-5 9 3050,-1-6-3074,-4 15 784,0 2-805,-2 3 7,0 2 94,-1 3-176,1 1 9,-1 3-29,1 1-43,0 4 208,2 1-66,-1 5-5,1 3-20,1 4 0,1 3-79,2 1 39,4 2-103,0 0-354,4 1-1096,8 10 41,-4-9-1114,6 8 1804,-7-11 0,-6-9 0,-2-2 0</inkml:trace>
  <inkml:trace contextRef="#ctx0" brushRef="#br0" timeOffset="720">4743 2551 20615,'-9'42'-3277,"1"-11"0,10-24 0</inkml:trace>
  <inkml:trace contextRef="#ctx0" brushRef="#br0" timeOffset="1358">5347 2767 21187,'0'-5'3517,"0"1"-1635,0 4-1719,-81-53-2496,46 45 2350,-23-12 0,0 8-1,20 35-21,-11 16 57,17-5-58,2 2 1,4 2-12,-3 17-2275,11-12 2253,1 11-11,12-18-247,3-3 263,7-3 751,3-5-801,20 1 50,-2-13 23,14 0 5,-7-13 23,1-6-1816,1-5 1810,-1-9 605,-5-8 0,0-2-594,8-11-14,-10 6 1,-1-1 19,-2-10 0,-3-5-3,-6 9 0,-2 0-17,-3 8 1,1-1 38,5-25 1,0 1-20,-7 24 0,0 2 50,4-20 1,0 1 22,-1 0 22,1-8 243,-9 28-248,-2 7-1,-2 7-16,0 5-6,0 5 2896,0 3-2974,-1 2 1503,0 5-1537,-1 2 17,0 5 0,0 5 6,0 6 16,0 7-38,0 6 10,1 6-11,1 6-3386,1 3 3375,2 4-6,2 2-379,3 1 349,-1-17 0,0 1 8,6 17 28,-4-20 0,0-1-73,10 17 56,-5-18 6,3 2-62,-6-22 95,-2-5 0,-1-4 40,4-4-23,-3-6-5,6-4-6,-2-6 3162,8-13-3140,-5 3 1,5-10-2795,-8 8 2789,-2-1-5,-1 2 60,2-10-27,-3 12 17,1-5-1,-4 15 29,-3 4-6,0 3 6,-3 3 5,1 2 3376,-1 0-3455,-3 7 152,1 0-168,-4 6-6,2 1-22,1 2 0,0 2-16,1 2-40,0 2-28,1 1-68,1 2-66,3 0-90,3-3-106,3 0-118,3-4-1339,12 0 336,-4-7-1204,10-1 2767,-4-7 0,-12-1 0,0 0 0</inkml:trace>
  <inkml:trace contextRef="#ctx0" brushRef="#br0" timeOffset="1518">5949 2362 20212,'-4'-3'2963,"1"0"-4291,3 3-133,-26 14-2656,20 2 4117,-20 18 0,26-18 0,0 1 0</inkml:trace>
  <inkml:trace contextRef="#ctx0" brushRef="#br0" timeOffset="1901">6159 2593 26777,'-5'47'28,"3"-8"-28,10 8-1243,1-8 1243,2 0-6,1 1-11,1-3 6,1-2 17,0-7-6,-1-5 16,-1-6 416,-3-4-342,-1-6 267,-4-3-195,-1-3-11,-1-4-39,-1-3 628,1-5-650,0-6 0,1-3 5,1-4-22,2-3-12,1-3-5,2-2-11,2-3-612,2 0 567,2 1 0,3 2 0,1 3 0,3 2 6,1 4-18,-1 5-10,0 5-227,-1 4 204,-3 4-11,0 4-33,-3 3-23,0 4-11,-2 5 542,0 4-581,-2 5-40,-1 2-44,-1 6-73,-2 2-85,-1 3-1398,1 2 1079,1-1-268,3 0-308,2-3-494,5-2-1276,3-5-2340,4-4 5409,8-3 0,-14-8 0,0-2 0</inkml:trace>
  <inkml:trace contextRef="#ctx0" brushRef="#br0" timeOffset="2241">7227 2746 20849,'15'-49'1038,"-1"0"0,-1 4 0,-4 7-360,-6 9 22,-5 3-257,-3 4-102,-5 5-27,-2 3-106,-3 4-68,0 4-51,-2 3 18,-1 5-62,-3 6-17,-2 6-653,-3 8 625,-1 4 0,1 7 0,0 3-6,4 4-22,9-10 0,1 1-5,-2 16-1138,0 13 1132,11-23-1,3-4 1,4-6 6,4-5 5,4-4 22,2-5 12,-1-4 38,1-4 35,-2-3 619,-2-3-614,-1-5 1205,-1-3-1216,-1-6 16,1-2 23,0-4 12,1-1-24,-2 0 46,0 0 0,-1 3-18,-2 2 18,-1 3-34,0 3-28,-1 3-22,-1 4-23,0 3-28,0 1-5,1 5-1,1 4 29,3 9-29,2 6 12,1 8-17,2 7-1098,-1 8 1093,-1 8-1287,-4-24 0,-1 1 1272,0 5 1,-1 0-40,0 4 0,0 2-1137,-1 4 0,-1 1 1000,0 4 0,0 1-143,-1 1 0,-2 4-1379,-3-3 1,-2 5 0,-1-2 1717,0-8 0,-2-1 0,1-1 0,1-4 0,0-1 0,-1-4 0,-1-5 0,0-1 0</inkml:trace>
  <inkml:trace contextRef="#ctx0" brushRef="#br0" timeOffset="2957">8552 2879 20249,'9'-45'821,"0"1"1,0 3-1,-3 8-261,-4 13 762,-2 6-953,0 4 198,0 3-394,-1 4 53,-1 1-204,-1 2-2936,1 3 2936,-1 11-1186,0 2 1169,-1 12-212,2-1 190,1 4 17,0 1-16,1 4-7,1-1 12,2 1-11,2-1-12,5-3 12,3-2-1,4-6 6,2-3 12,4-6 5,0-6 11,0-3 0,1-5 12,-3-4-7,0-4 12,-3-6 6,-1-4-6,-1-4 17,-2-3-23,-2-2 28,0-1 23,-4-1-6,-1 1 6,-2-1 22,-2 2 17,-1 2 2699,-1 4-2553,0 3 1515,-1 7-1717,0 3 360,-1 8-399,-1 4-6,-1 6 33,0 6-33,-2 17 0,2-6-393,0 13 376,3-12 1,3 0-1,2-1 6,6-2 0,9 4 0,-1-9 0,7 0 17,-6-12-6,1-5 0,-3-2 1,0-6 10,-2-3-11,-2-6 12,-1-5 5,-1-4-17,0-3 6,-3-3 5,-2-3 12,-3 0-6,-2-1 39,-3-14-17,-4 13 1,-1-9-1,-2 19 45,-1 0-44,2 9-7,-1 1-27,5 8 343,2 3-478,-1 1 23,8 6-79,0 1-94,8 6-197,1 2-286,4 4-644,1 3-1529,2 3 2924,2 6 0,-11-13 0,0-1 0</inkml:trace>
  <inkml:trace contextRef="#ctx0" brushRef="#br0" timeOffset="3150">9482 2854 27947,'-5'-16'-45,"1"10"-229,3 55-79,-3-9-1862,-2 14 1280,-1-15-847,-1-1-3707,1-2-4033,1-5 9522,1-8 0,3-11 0,1-6 0</inkml:trace>
  <inkml:trace contextRef="#ctx0" brushRef="#br0" timeOffset="3319">9514 2635 24860,'-24'-43'222,"0"1"0,2 3 1,6 10-262,13 23 182,2 3-462,9 10-34,1 3-202,7 9-4493,-2 2 3390,1 4-3572,-2 5-3822,-1-2 9052,-3-3 0,-4-12 0,-2-5 0</inkml:trace>
  <inkml:trace contextRef="#ctx0" brushRef="#br0" timeOffset="4434">9812 2831 21887,'1'-4'3355,"0"0"-1008,-1 4-2314,10 11-21,-6 12-7,6 4 1,-8 15-294,-2-19 294,3 6-6,0-12 22,2-2-22,-1-6 28,1-1 107,-3-7-57,-1-1 40,1-8-74,-1-2 283,2-6-293,-1-1-1,7-11-16,-1 3-6,5-8 1,9-6-12,-3 9-848,10-10 831,-3 14 6,3 1-17,3 5-11,2 4 16,1 4-117,1 6 67,-1 4-134,13 12-780,-12 2 847,9 12-17,-15 2-56,-1 4-33,-1 3-118,0 2-134,1 2-85,-1 0-89,1 0 39,2-1 45,-1-3-403,15 3-2191,-10-12 2901,10 1 136,-13-17 290,-2-4-178,-1-5 37,-2-4 13,-2-6 73,-1-4 50,-3-5 61,-1-3 63,-1-3 408,5-17-390,-5 8 126,3-12-4,-7 12 2188,-3 0-2178,-1 1 152,-4 1-180,-2 2 34,-3 3 134,-9-3-346,-1 12-52,-10-2-16,-3 14-22,-5 3-6,-6 3 994,-4 5-1014,-1 8 1,-1 2-54,-8 8 191,9-4 1,3 3-169,-1 19-678,13-7 628,1 11-18,12-1 0,6-11-16,3 9-641,12-10 646,1-9-5,10 1-34,12-14 34,-5-6 10,12-6-144,-11-7 162,1-7-6,-1-5 5,0-4 6,-2-3-11,-2-7-433,-1-3 433,-2-6 8,-10 9 1,0-2-4,-4 7 1,0 0 0,1-10 0,0-2 19,-2-3 0,-1 1-11,-2 10 0,-1 1-358,3-11 0,-2 2 366,2-9 40,-1 6-392,-2 10 414,-3 8 419,-1 8-419,-3 7 1179,-6 6-1240,1 8 1496,-6 6-1508,2 9 26,-1 5-26,-1 7-624,-1 7 619,2 8-1,1 6-655,4 6 644,2 6-8,4-28 0,0 0-558,0 2 1,1-1 543,0 2 0,1-1-9,1 0 1,2 0-643,0-2 1,2-1 596,1-1 1,2 0-126,14 22 193,6-5-260,6-8-68,2-7-72,2-5-79,0-8-101,0-6-62,0-7 12,-2-5 68,-2-8 365,-1-4-13,-3-9 134,-2-5 101,-1-4 68,-4-5 61,-2-2 67,-5-4 73,-1-1 448,1-17-288,-6 14 19,0-8-16,-7 23 1292,-3 6-1360,-2 5 663,-4 6-781,-2 4 320,-2 4-420,-2 1 1248,0 6-1293,-2 3-11,0 7-6,-1 2-22,-1 6-17,2 3-17,-1 2-257,3 2 235,3 1 0,2 0-6,2 1 0,2-3-16,2 1 5,3-3-40,9 8 40,1-10-33,8 2 10,-2-14-5,3-4-5,2-5 16,4-3-5,0-5 22,0-3-12,0-7 12,-3-4 12,-3-3-361,-2-3 354,-5-4 1,-3-2-228,-5-3 233,-3 1 11,-2-1-571,-3 1 582,-3 2-5,-3 4 6,-4 3 67,-20-8-68,11 15 7,-15-5-98,17 18 86,1 1 527,1 2-532,1 3 206,1 2-234,1 4 5,0 4 619,1 3-647,0 2-6,2 4-16,2 3-45,2 2-264,1 13 23,3-8-366,4 8-115,3-15-500,6-1-733,3-3-3552,3-2 5602,8-1 0,-12-9 0,1-1 0</inkml:trace>
  <inkml:trace contextRef="#ctx0" brushRef="#br0" timeOffset="4919">12222 2635 25080,'-41'-21'54,"-1"0"0,4 1 0,9 10-20,21 23 891,3 4-913,0 2-1,2 3 6,2 4-6,2 2-6,3 3-5,4 0 6,4 0-88,2-2 71,2-2-6,1-3 260,1-4-249,0-4 12,-2-3 492,-1-5-509,-4-2 44,-2-4-5,-1-2 303,-2-3-303,0-3-17,0-4 1,0-4 10,0-1 17,0-4-16,-1-1-1,0-1 0,0 0-5,-1-1-6,1 0 12,2 0-6,0 2 16,2 3 12,-1 3 5,-1 4 1,-2 4-46,0 3 23,-3 2-11,0 4-6,0 3 34,2 7-28,-1 4 5,2 5-10,-1 2 16,2 2-23,0-1 9,7 10-16,-2-10 1,5 4 26,-1-14 11,1-3 7,2-2 36,-1-4 10,2-3 6,-1-3 14,1-4 41,-1-3 23,9-13-33,-8 1-60,4-9-29,-10 2-32,-3-3-39,-2-3-20,-3-2-79,-1-3-27,-2-1 23,-2 1 24,0 0-631,0 3 672,-2 3 19,0 4 16,-4 4 60,-1 6-27,-1 3-23,-1 5 6,-1 4-27,-2 2-5,-1 5-28,-1 4 516,-1 5-824,-2 6-414,0 5-1066,0 4 1855,1 7 0,8-15 0,0-1 0</inkml:trace>
  <inkml:trace contextRef="#ctx0" brushRef="#br0" timeOffset="5467">13661 2524 19115,'0'-6'3562,"0"0"-2778,0 6 286,0 0-678,-13-64-352,7 43 103,-2-16 0,-1 3 179,3 25-120,0 1-56,0 3-46,0 3-44,1 1-28,-1 2 209,0 4-215,-2 3 6,1 5 0,-2 2 6,0 4-3409,0 3 3380,-1 1-927,1 1 944,-1 1-5,4-1 0,0-2-6,4-2-6,1-3 7,3-4 16,0-3 2963,4-4-2902,0-2 1425,2-3-1407,0-4-29,0-2-11,0-5-16,1-5 5,0-1-6,0-3 23,-1 0-23,0-2 1,-2 0-6,0 0 5,-2 1-22,-2 1 11,0 1 0,-1 3 1,0 0-40,-1 7-23,0 0-22,-3 7-16,-1 6-29,-6 4-95,-4 8-167,-5 6-360,-5 6-1081,-1 4-2626,-2 2-5412,5-1 9047,3-4 0,10-14 0,4-6 1</inkml:trace>
  <inkml:trace contextRef="#ctx0" brushRef="#br0" timeOffset="5751">13592 2981 26603,'-6'18'107,"6"-3"-91,19-12-4,0 1 4,0-1-16,-2 1 28,-4-2 6,-2 0 61,-5-2 17,-2 1-5,-3-1-12,0-2-39,-2-2 5,-2-3 7,-1-2 4,-2-3-10,-2 0-6,0-2-6,-1 1 12,-1 0-6,1 1-6,0 2-10,1 2-29,1 1-17,2 2-50,1 1-112,0 2-173,2 2-488,0 2-1837,-1 2 2666,-1 5 0,2-3 0,-1-1 0</inkml:trace>
  <inkml:trace contextRef="#ctx0" brushRef="#br0" timeOffset="6250">15722 2607 18754,'4'-55'1178,"1"1"0,-2 3 0,1 3-711,-2 15 1,0 2-381,0-21 519,-2 11-136,-1 13 498,-1 8-604,-3 8-285,2 7-23,-2 10 17,1 8-23,0 11 6,-2 11-345,0 9 317,-2 10-278,4-23 0,0 2 258,0 2 0,-1 0-5,0 4 0,1 0-215,-1 2 1,1 2 160,-1 0 1,0 2 0,1-1-1312,-1 9 1,0-1 1243,0-5 1,0 1 0,1-2-177,1 5 0,0-3-572,1 2 1,0 0 39,1-1 0,0 0-981,2-2 1,1 1 1806,0 5 0,1-4 0,1 3 0,0-3 0</inkml:trace>
  <inkml:trace contextRef="#ctx0" brushRef="#br0" timeOffset="6737">15330 3291 20187,'-21'-53'900,"0"1"0,2 4 0,6 8-744,14 15-5641,8 5 5502,9 3 81,11 2-115,9 2 443,10 2-482,8 2-11,6 1 30,-29 4 1,0 1 5,1 0 1,0 0-405,0 0 1,0 0 400,-1-1 1,0 1-35,29-4 9,-21-1 1,0 0 35,19-5 34,-14 0 1,-2-3 55,1-2 53,-14 2 1,-3-1 2092,-5-1-1989,-1-5 28,-17 9 1311,-5 2-1283,-4 0 843,-4 2-843,-6 4 286,-15 2-302,4 7 1200,-13 4-1245,9 5-51,-1 4-56,3 2-51,2 2-38,5 1 173,2 13-190,9-10 34,5 18-51,11-20 5,4 7 6,6-14 11,2-1-11,2-3-5,1-3 10,0-4-39,-2-2 56,-1-4 12,-2-4 56,4-11-29,-5 1 6,2-9 17,-6 4 0,-2-2 23,-1 0-1,-3-1 23,-1 0 5,-2 2 427,-2 0-410,0 4 0,-1 2 0,0 4-27,0 3-18,0 2-33,0 4-40,0 1-10,-1 2-18,0 3 1,-3 4 0,-3 13-12,0 0-50,-4 23-735,5-13 684,0 10-33,4-10-437,1 0 269,2 0-96,3 0-139,3 0-196,3-3-219,2-2-6626,20 7 7584,-9-15 0,4 3 0,-15-17 0</inkml:trace>
  <inkml:trace contextRef="#ctx0" brushRef="#br0" timeOffset="6934">16668 2600 21419,'-1'-47'929,"1"-1"1,-1 5 0,-1 7 168,-5 9-728,2 11 369,-1 1-605,3 13 103,1 0-203,1 4 74,-1 3-74,0 6-12,1 6-16,-2 6 0,2 5-18,0 6-540,0 4 507,1 5-39,0 3-79,1 4-139,0 3-258,2 1-370,1 2-621,1-1-1149,2-1-3389,3-4 6089,5 0 0,-7-25 0,2-2 0</inkml:trace>
  <inkml:trace contextRef="#ctx0" brushRef="#br0" timeOffset="7511">16960 2814 21835,'-26'-44'520,"0"-1"1,3 5 0,0 9-202,3 19-66,-1 5-4466,0 3 4375,1 2-33,-1 2 1393,2 4-1466,1 3-6,1 5-16,1 2-6,1 6 11,1 3-28,-2 5 0,2 2 902,-2 2-941,-5 19 0,5-13-295,-3 15 262,9-18-1,2 0-16,4-3 2663,4-3-2719,6-5-23,8-5-28,6-5-348,26-2 130,-5-7-417,-10-4 1,2-1 276,22-6 11,4-5 0,2-4 61,0-3 149,-22 4 0,0-2 187,16-9 118,-22 9 1,-2-2 55,1-7-185,-6-1 342,-6 0 415,-1-9-180,-8 9 85,-1-4 44,-8 13 662,-1 4-702,-5 2 323,-2 2-108,-8 1 841,2 4-1380,-5 1 294,5 3-384,1 1-50,0 2 0,2 2-28,0 3-11,2 2 0,0 1 0,2 2-6,2 1-11,1 9-11,3-4 0,4 5-1,5-8 7,4-1-6,4-1 5,3-2 0,1-2 23,2-4-6,0-1-11,-2-3 12,1-3-24,-3-3 24,0-2 4,0-6-4,-2-1-1,-1-3 28,-1-2 6,-3-2 5,-2-2 17,-2-1 1,-3-1 10,-3-1 6,-2 0 17,-3 0-6,-3 2 6,-4 2 0,-4 4 22,-4 4 84,-13 3-106,5 5-51,-10 5 23,10 6-23,1 5-10,2 5-18,1 3 0,3 4 1,2 2-12,3 3 23,4 2-34,3 1-6,4 1-33,0 1-45,6 1-56,5-1-446,7 0 228,8 0-208,8 0-403,7-1-991,7 0 1305,-16-16 1,-2-1-1,3 2 1,0-2-1</inkml:trace>
  <inkml:trace contextRef="#ctx0" brushRef="#br0" timeOffset="8268">19088 2907 17612,'0'-6'2739,"0"1"-454,0 5-1977,-26-65-84,16 44-129,-5-15 1,-1 3 49,7 25 1202,-1 4-1258,-1 3-22,-2 6-16,-1 4-23,-3 7-3389,0 4 3384,-2 4 469,1 5-475,0 1-1,2 3-10,3 0-6,3 1-6,5-2 1,4-1-6,8-2 458,17 6-458,0-11 17,15 2-1,-6-15 12,3-6 22,-2-3-142,-1-8 154,-3-4 3078,-4-8-3068,-5-3 758,-4-5-723,-6-3-1,-3-2-3307,-5-2 3312,-5-1-980,-6 0 969,-5 0-375,-6 3 365,-3 1 10,-4 5-1688,-13-2 1671,9 11-21,-6 0 1733,15 12-1772,5 2-18,2 5 1058,4 2-1074,2 6-34,3 3-56,3 3-79,0 4-145,7 1-224,2 4-487,8 0-1240,5 4-3835,6-1 6122,9 5 0,-16-17 0,2 0 0</inkml:trace>
  <inkml:trace contextRef="#ctx0" brushRef="#br0" timeOffset="8557">19598 2810 28110,'18'35'-15,"0"0"0,-2-3 0,-1 1-58,-4 1 0,-2-1-773,4 21 745,-4-18 0,-3 2-190,-4 3 0,-3-2-619,-6 20 828,0-21 1,-3-2 20,-12 7 133,-19-7 35,9-17 27,-9-9 40,17-21-53,4-9 58,5-11-2745,5-30 2684,8 9-68,4 17 1,2-1 12,10-16-46,7 0-418,6 2 390,5 4-23,6 4-66,5 5-85,3 6-196,2 3-425,2 7-4110,-16 10 1,0 1 4598,9-1 1,0 1 0,-32 9-1</inkml:trace>
  <inkml:trace contextRef="#ctx0" brushRef="#br0" timeOffset="8971">21907 2582 18507,'-6'-54'862,"0"0"1,1 7 0,-3 6 1211,-10 12-1693,-2 10 143,-5 9-289,-1 6 336,-2 10-442,0 7 153,1 13-231,0 9-21,10 1 1,0 3-23,5-6 1,1 1-575,-3 15 1,2 1 562,5-10 1,2 2-13,2 2 0,1 3 0,0-1-1260,0 9 0,2 1 1222,0-6 1,1 4 0,1-4-83,2 10 1,1-3-85,1 4 1,2 1-99,0 0 1,2 0 15,-4-20 1,1 0-1,0 0-903,3 19 1,-1 0 402,0-2 0,-2 0-600,-2-3 1,-1-1-1157,-5-3 1,-2 0 2325,-5 2 0,-2-4 0,-2 4 0,-5-6 0</inkml:trace>
  <inkml:trace contextRef="#ctx0" brushRef="#br0" timeOffset="9668">21386 4389 11962,'-36'-40'1170,"0"1"1,0-1 0,1-10 0,3-3-1,9-1-1766,13 6 1,7-1-1,2 0 719,-2 0 0,2-1 1,2 0-55,3 0 0,1 1 0,3 3-349,4-5 1,2 2 315,2 0 1,2 1 33,1 2 1,3 0-63,1 3 1,2 2-18,2 2 1,1 2-17,2 2 0,1 2-6,1 2 0,2 2-17,1 2 1,1 2 2,0 2 1,2 1-15,0 2 0,0 2-17,0 1 1,0 2-26,0 1 0,-1 1-39,0 1 0,0 1-29,-3 1 1,1 1-221,13-3 0,-1 0 23,-12 4 1,0 0 166,10-3 0,-1 1-176,13-4 45,-3 0 27,-5-1 1419,-4 0-1340,3-5 269,-20 6 2163,-1-3-1990,-21 9 2271,-15 0-2102,-3 3 61,-13 1 50,1 3-11,-4 1-44,-1 1-62,0 2-84,2 1-28,3 1 0,4 1 1915,3-1-1691,-1 3-122,7-3-180,-1 1-29,6-3-39,2-1-28,0 0-16,2 0-1,-1 1 12,0 1 16,-1 2-11,-2 3 7,0 1-13,-2 1-21,0 1 4,0 0-27,-1 0-6,2 0-5,0-1 16,1 4-27,3-5-1,1 3 17,2-7-5,0 0 5,0-3 12,0 0 1024,0-3-946,2-6-85,-1 2-10,-1-4-6,-1 4-17,0 1 6,-1 1-11,0 1-12,1 1 6,0 2 0,0 1 0,0 4 17,-2-1-6,-1 4-5,-1 0-12,-1 1 6,0 2-11,2-1 11,0 0-6,2-1 1,2 1 5,1-2-6,3 0 0,4 0 6,4-2 6,5-2 11,3-2-17,4-1 0,4-2-6,2 0 1,1-4 5,0 0-314,0-4 325,-3-2 0,-3-2 6,-4-1 17,-4-1-1,-4-1-5,-5-2 11,-4 0-11,-1-2 337,-3-2-315,-4 2 0,-2-2 1,-7 2-6,-2 1 11,-4 1-17,-3 0-11,-1 2 0,-2 2 11,-9 0-17,9 5-10,-7-1-12,14 6 0,3 0-23,4 2-16,4 2-28,3 3-28,2 4-73,2 4-101,4 2-168,3 2-353,8 2-649,5 1 1439,25 13 0,-25-18 0,12 7 0</inkml:trace>
  <inkml:trace contextRef="#ctx0" brushRef="#br0" timeOffset="10011">22808 2722 23875,'-1'-6'1944,"-1"2"-297,2 4-1608,10-61-1371,1 46 1343,-2-18 1,2 5-12,9 28 0,2 5-6,2 4 436,1 6-435,1 4-1,-1 5-614,0 4 620,-1 2-45,-4 2 34,-3 0-11,-6-2 5,-3-1 17,-5-3-546,-3-3 557,-6-4 600,-4-5-566,-4-4-6,-3-3-5,-2-4 5,-1-3 11,1-4 1,1-2 10,2-4 844,3-3-871,3-2 11,2-1-6,3 0-11,2 0-28,1 0 630,2 2-636,3 0-16,1 1-1,5 1-38,3 1-51,4 1-68,5 1-77,4 1-130,7 2-517,3 2 159,4 1-309,3 1-581,3 2-1709,4 0-6487,-3 0 9177,-5 0 0,-20 0 0,-8 0 0</inkml:trace>
  <inkml:trace contextRef="#ctx0" brushRef="#br0" timeOffset="10542">23664 2656 19008,'-3'-2'4072,"0"0"-347,3 2-3708,-9-13 5,11 16-11,-3 2 6,10 15-17,2 9 6,-5-5-1,-2 0 1,-1-1-6,-2 0 0,-3 0 11,-2-3 11,-4 1 1,-3-4-1,-2 0-5,0-5 22,0-2 28,0-4 12,1-2 16,1-3 0,2-2-22,1-3-17,2-2 11,0-4-5,2-3-1,2-2 1,0-3-17,2-2-6,0-3 6,1-3-6,2-2 6,2-1-439,3 0 434,1 2-7,2 1-22,3 4-11,1 3 12,12 0-1,-4 7-6,11 0-10,-8 9-6,2 2-6,0 3 6,1 4-6,-1 5 11,0 4 6,-1 4 0,1 3-11,-3 3 0,-2 2-12,-2 0-1444,-4 2 1461,-5-2-841,-4-2 852,-4-3-120,-5-1 132,-4-3-6,-5-3 6,-4-4 331,-2-5-326,-1-2 6,0-4 6,2-4 5,2-3 0,3-7 6,2-2 11,2-5-11,3-2-17,1-4 11,3-1 6,2-2-6,4 0 1368,4 2-1368,3 2-16,4 4 1024,2 3-1023,16-1-24,-6 8-832,10 0 832,-9 9 0,0 1 0,1 3 0,0 3 0,0 5 0,0 2 0,0 6-7,1 2-55,0 4-50,0 5-89,-1 3-152,-1 4-285,-5 3-662,-4 1-2671,-6 2 3971,-6 4 0,-5-21 0,-4-2 0</inkml:trace>
  <inkml:trace contextRef="#ctx0" brushRef="#br0" timeOffset="11417">26220 2932 18874,'2'-8'2682,"0"1"-1830,-2 7-96,0 0-151,12-66-1297,-8 42 885,3-15 0,-1 2 87,-4 23 220,0 1-321,-1 3-10,0 2-23,0 2-1,-1 1-55,0 3 1060,1 0-1150,-4 7 11,1-3 0,-2 4 0,2-2 6,0-2-6,0 0 45,2 0 140,-2 0-33,2-2-124,-3-2-11,1-1 5,-2-2-5,1 1 28,-2-2-39,1 1 6,-1-1-7,1 2 1,2 1 0,-1-1-11,0 2 5,1 0-11,0 2 0,0-1-11,0 0 5,0 1 6,-1 0 6,-2 0 10,0 0-10,-1 0 0,-2 0 5,-2-1 0,0 1 23,-2-1-12,0 1-11,-1-1 12,2 1-7,-2 0-16,4 0 0,-1 2 0,3 1 12,1 4-1,-2 3 0,0 3-39,-3 4 22,-1 3 12,-2 3-3359,-10 13 3359,7-6-1,-7 9-836,9-11 837,3-1-164,2-3 152,5-1 17,2-4-22,6-2 2933,3-5-2877,5-2-17,6-4 67,16-5-56,-2-6 1235,14-5-1223,-9-5-724,2-4 757,-2-3 34,-1-1-145,-4-2 190,-4-1-12,-5-1 0,-4 1 129,-3-10-234,-7 11-46,-1-9 0,-6 19 0,-1 0 980,0 11-980,0 2 235,0 1-235,0 7 0,2 10 0,3 4 0,12 22 0,1-11-1050,11 13 735,-2-9-401,5 2-611,1 2-1715,2 2 3042,2 4 0,-17-20 0,-2-2 0</inkml:trace>
  <inkml:trace contextRef="#ctx0" brushRef="#br0" timeOffset="12117">28220 2842 19710,'14'-53'819,"0"1"1,2-3 0,-1 8-445,2 14-61,3-5 1396,-7 20-1486,-3 5 491,-3 6-597,-3 3 207,-3 2-280,0 4 905,-2 3-894,-1 5 0,-2 4 0,-3 5-17,0 4-5,-1 2 16,-2 16-39,4-9-958,0 11 953,6-15-6,3-2-16,4-2 10,5-1 12,4-4-12,3-2-5,3-4 17,3-3-6,0-4 22,0-3 0,-2-2 18,6-8-29,-8-1 17,3-7 0,-10 0 5,-2-1 1,-1-2 957,-3 1-952,-2 0 12,-2 2-7,-2 1 7,-1 2 44,-1 2-67,0 5-17,0 2-11,0 4-5,-2 3 10,1 3 6,-2 4-5,1 4 0,0 1-1,2 2-5,-1 0 11,3 1-11,6 7 0,1-6-11,6 2 6,0-9 10,2-4-5,3-3 0,1-3 6,3-2-1,1-3 18,0-3-29,2-5 1,-2-4-1,-1-2-402,-2-5 436,-2-1 0,-4-2-5,-3-2 21,-5-1-4,-3-1 4,-3 0-21,-6 0-1,-1 1 23,-6 2-6,-1 3 6,-1 3-17,-1 4-11,2 3-17,2 3-11,2 4-29,2 3 375,3 0-385,2 2-17,0 4-17,1 1-51,2 6-55,3 3-101,3 2-96,3 3-139,3 1-258,4 1-359,2 1-1055,2 0-3308,3 1 5506,3 2 0,-12-12 0,-1-1 0</inkml:trace>
  <inkml:trace contextRef="#ctx0" brushRef="#br0" timeOffset="12302">29233 2770 21646,'0'-3'3305,"0"1"-690,0 2-2637,-14-23-6,11 24-17,-11-14-28,15 30-39,2 2-33,2 2-79,1 0-95,2 1-169,0 0-228,2 0-327,-1-1-289,0-1-1094,0-3 2426,-1 1 0,-4-9 0,0-1 0</inkml:trace>
  <inkml:trace contextRef="#ctx0" brushRef="#br0" timeOffset="12470">29255 2570 20044,'-1'-6'3143,"0"1"-1827,1 5-1820,-10-32-275,8 33-459,-7-19-1120,10 43 2358,2 5 0,-1-13 0,-1-2 0</inkml:trace>
  <inkml:trace contextRef="#ctx0" brushRef="#br0" timeOffset="13575">29453 2729 26275,'33'-43'22,"-5"14"452,-23 50-463,3 17-22,-2-8-444,-1 10 466,-3-12-5,0-1-1,-2-1 218,0 4-223,0-11 16,0 1 289,0-14-215,0-3 139,0-1-139,1-8 465,0-2-499,1-7-5,2-1-12,1-3 17,3-3-39,1-1 16,11-12-44,-4 10 11,10-8-11,-6 15-39,2 1-46,2 5 18,0 3-23,1 4 0,1 3-27,2 3-52,0 4-49,-1 5-57,1 3-72,0 3-113,0 3-100,1 1-732,-1 2 435,2 0-246,1 1-393,1 1-616,2-2-896,2 0-835,1-3-89,1-2 1378,1-3 2565,-1-4 0,-2-3 0,-3-3 0,-4-4 0,-4-4 0,-7-4 2738,-4-4 7,-3-2-353,-4-4-342,-1-1-275,0-3-256,-1-1-242,-1-2-174,0 1-162,-1 0-224,-1 0-45,-1 3-107,0 2-100,-1 3-84,-2 4-112,-1 3-45,-5 4-56,-2 2 593,-4 3-598,-3 4-12,-5 4-11,-5 6-28,-2 4-221,-4 3 193,1 1-23,0 2-22,3-1 6,-4 11-45,12-8 6,0 7-17,14-12-30,3-1 41,5-2-12,5-1 12,4-4 6,7-2 0,3-5-6,4-2 16,4-4 1,2-5 11,2-4-5,0-7-288,0-3 282,-1-5-11,-1-4 19,-11 2 0,-1-3-8,9-18-392,-11 12 0,0 0 392,3-22 2,-10 27 1,0-1-1,-1 1 1,0-1 25,7-30 22,-1 4 0,-1 5 29,-3 4-1,-2 7 6,-2 5 16,-1 7-16,-2 7-6,-1 5 224,0 6-257,-2 4 4,0 4-72,0 1 261,-1 10-249,-1 2-12,-2 12-5,-2 3 5,-2 6-5,-3 8-6,-1 3-25,3-7 0,-1 0-1666,-6 21 1657,6-18 1,1-1-107,-4 16-50,3-2-56,3-1-1543,3-4 1391,2-5-150,7-3-181,4-7-756,7-2 303,5-6-2083,4-4 1406,3-4-1176,2-6 692,1-4-962,1-3 751,0-6 1585,0-2 1216,1-5-139,-1-4 1646,1-4 492,0-2 540,-2-6 1622,9-17-2615,-13 6-264,2-10-302,-16 14-275,-3 1 1708,-5 4-2060,-2 3-112,-4 4-96,-4 3 149,-10 1-244,-7 7-202,-1 1-22,-2 8-17,5 7-16,2 2-1,0 5-5,1 2-6,1 3 6,2 3 3181,1 2-3198,1 13 0,7-6-5,-1 8 5,10-11 152,3-2-163,5-1 5,5-1-11,4-3 1,4-2 4,3-2 1,3-4 482,-1-3-465,0-3-6,-2-3 11,-3-4 0,-3-3-11,-3-4 17,-3-4 6,-3-2-12,-3-4 0,-4-1 6,-3-4 5,-2-3-5,-4-1 17,-6-15-6,0 11-12,-5-7 68,0 10-50,1 10 22,-2-2-34,3 13-10,1 3-1,-1 2-17,2 2 1,-1 2 5,0 3-23,2 3-5,-1 2-140,-1 9-22,4-1-101,0 6-163,6-3-235,5 0-331,4 3-632,7-1-2672,5 1 4324,8 1 0,-13-11 0,1-1 0</inkml:trace>
  <inkml:trace contextRef="#ctx0" brushRef="#br0" timeOffset="14042">31655 2612 20867,'2'-7'2919,"0"1"-2085,-2 6 1306,0 0-1966,8-21-118,-11 28 0,3-11-6,-13 32-16,0 4-12,1-2-374,3 1 341,2-1 11,4-1-6,1-3-11,5-1-3284,2-3 3290,5-2 5,3-3-238,4-2 238,3-4 1,3-3 5,1-4 230,3-2-219,1-5-16,0-1 10,1-6 7,-1-2 38,7-13-33,-10 5-403,8-19 419,-18 16-5,2-5 3087,-11 11-3070,-2 2 355,-2 4-344,-2 3-34,0 4 1,-2 2 610,-2 1-633,0 4 12,-2 3 10,0 4-22,0 2 0,0 3 0,1 2-11,2 2 16,1 0-5,5 9 17,10 2-17,2-2-50,18 2 55,-9-16-234,10 2 240,-9-10 17,9-3-17,-9-7-5,3-4 11,-10-6-6,-2-3 6,-2-4 5,-1-3-5,-1-4-465,-1-4 470,-1-3-609,0-3 570,-1-2 23,0 1-1,-1 3 1,-1 4-6,-2 7-28,-2 4-84,-1 8-146,-1 4 145,-4 5-1322,-3 2 1646,-7 6 1,4-3 0,0 3 0</inkml:trace>
  <inkml:trace contextRef="#ctx0" brushRef="#br0" timeOffset="15759">3667 4786 15531,'0'-10'4521,"0"2"-3308,0 8 682,-15-78-1262,7 50-1150,-2-18 0,0 3 1084,0 24-199,-2 2 224,0 3-481,-2 2 6,0 4 205,-28 15 104,5 16-4,-14 9-899,15 8 662,12-4 32,2 2-208,2 3-79,6 0-80,3 1-291,5-3 649,9 12-804,5-17 315,10 5 37,5-22 206,5-5 35,6-5-9,3-5 6,16-12-4,-14 0 17,7-12-1110,-20 1 1130,-3-2 12,-5-2 3,-4-1 11,-3-1 4,-3 0 4,-4 1 10,-2-1 0,-1 3 4,-1 2 6,-2 2 857,0 3-856,-1 2-6,0 4 354,1 2-381,0 4 1276,0 2-1315,0 1-17,1 2-1,0 1 5,-1 2-4,0 4 5,0 3-5,0 5 6,-1 2 0,1 4-11,0 1-16,1 1-23,1 1-22,1 0-22,3 0-39,4 0-57,2-2-49,2 0-30,3-2-83,2-3-61,1-3-56,2-3-102,0-4-49,1-3-46,0-5 11,0-6 74,0-4 162,-1-6 185,0-3 145,-1-3-372,-2-3 579,-1 0 57,-2 0 39,-2-1 39,-2 1 17,-1 1 11,0 1 28,0 1 23,0 2 10,0 4 23,-1 2-11,0 4-56,-2 3-51,-2 3 51,-2 3-45,0 1-129,-2 7-16,0-1 478,0 7-534,0 0-18,1 4-5,0 1-16,0 2-1,0 4-11,-1 0 0,0 3 0,0 0-11,0 0-6,0 9-6,0-10 18,1 4 10,2-14 23,-1-5 90,1-4 39,-1-3 16,2-4-5,0-4-61,3-5-39,2-5 88,10-16-83,-4 5 6,7-10-23,-6 10 0,1 0 5,-1 2-16,1 1-11,0 1-23,1 2-39,1 3 28,-1 3-34,8 2 12,-7 6-40,5 2-27,-10 8-40,0 5-241,6 17-162,1 13 263,2 4-45,1 4-39,-5-9-95,4 0-184,3 1-142,4-1-144,3-3-1061,5-2 825,5-6-134,3-5-420,5-6-701,3-8-442,3-5 28,1-9 1792,-17-5 1,0-2 1030,-10 1 0,-1-1 0,8-6 0,-2-1 0,6-12 1949,-7-2 790,-8-2 381,-8-3-3259,-5 1 2503,-6-3-578,-2 1-476,-4 0-323,0 2-237,-2 1-1435,0 2 1234,0 2-366,-3 4 226,-3 5 2034,-3 4-2197,-4 8-55,-5 6-51,-5 5 11,-6 9-28,-7 7-5,-5 9-359,-4 5 308,-2 5 502,2 1-553,3 2-4,7 0-12,7 0 904,8 1-926,8-3-12,6 0-50,4-4 28,8-3-16,4-5-12,8-7 171,5-7-243,21-13 94,-6-6 34,15-12 4,-13-4 13,-2-6 22,0-2-11,-4-4 17,-4-2 5,-4-3 12,-4-4 5,-11 10 0,-2-1-1744,3-24 1730,-7 20 1,-1 1 24,-2-21-206,-4 1 251,-2 3 6,-2 4 56,-3 8-17,1 8 227,-6 3-233,5 15-22,-2 3 258,5 13-347,2 3 3168,0 6-3196,1 5 5,1 8 5,-1 7-22,1 8 17,0 8-177,2-3 1,0 2 162,2-8 0,0 2-870,2 8 1,1 5 0,1-4 818,1 0 1,2-1-26,4 17 1,1 0-57,-2-17 0,3 1-769,0-1 0,3 3 0,-1-2 338,4 8 0,0 1-162,-1-7 0,1 2 0,-2-3-4000,1 1 0,-1-3 4396,-2-4 0,-2-3 1,2 3-1,-7-16 1</inkml:trace>
  <inkml:trace contextRef="#ctx0" brushRef="#br0" timeOffset="16191">8281 4748 21835,'-2'-43'646,"0"0"0,1 5 0,-4 7 756,-5 17-1150,-1 6 313,-1 5-453,0 2-51,-1 5 1,-3 12-51,5 1 12,-2 10-23,7-2-26,3 5-7,1 3 575,1 5-850,8 22-600,2-16 1,1 1-1037,-1-8 0,1 0 639,3 5 0,1-2 1305,5 4 0,-8-21 0,-1-3 0</inkml:trace>
  <inkml:trace contextRef="#ctx0" brushRef="#br0" timeOffset="16533">8457 4398 22165,'-40'-1'89,"0"0"1,4-1 0,9 7 874,24 29-930,4-7-12,4 8-5,4-12 11,7 4-22,-1-10-12,5 2 435,-5-12-412,1-4 230,0-1-214,-1-4 603,-1-4-586,0-4 102,0-5-80,-2-4-4,-1-5-3382,-2-2 3392,-5-3 13,0 1-357,-5 0 344,-4 1 0,-1 3-10,-6 1 16,1 4-12,-2 3 3217,1 5-3255,0 4 525,0 4-536,0 3-23,0 5 22,1 3-33,-1 6-11,2 2-29,1 4-33,2 3-89,2 3-119,3 2-179,4 2-313,4 3-649,4-2-2247,7 0-6151,0-6 9733,0-4 1,-8-10 0,-4-5 0</inkml:trace>
  <inkml:trace contextRef="#ctx0" brushRef="#br0" timeOffset="16752">9025 4184 21188,'1'-43'681,"1"0"1,0 5-1,-1 6-227,-3 15 1546,-3 4-1843,0 6 457,-1 2-570,2 11-16,0 5 12,0 10-29,0 8 17,2 9-203,-1 10 186,2-7 0,1 2-789,0-8 1,-1 1 763,1 13 0,0 1-6,0-11 1,0 0-21,0 1 1,1 0-39,0 3 0,1 0-40,0 0 0,0 1-78,1 2 0,0 0-962,0 1 0,1-1 687,0 1 1,0-1-247,1-1 0,0-1-465,0-2 0,1-1-2062,-1-4 1,1-2 3243,1 1 0,-1-3 0,1 1 0,0-5 0</inkml:trace>
  <inkml:trace contextRef="#ctx0" brushRef="#br0" timeOffset="18074">8910 4898 18442,'-9'-10'4509,"1"2"-3557,8 8 196,-70-63-2640,47 43 1615,-17-15 0,5 3 600,28 24-656,3 3 245,6 0-323,4 1-12,7 1-77,24 0-1,-2 2-42,16-1-42,-6 2-67,1 0-73,2 0-101,0 0-83,-1 0-186,1 0-195,-3 0-186,-1 0-1464,13-4 1655,-15 0-129,20-9 936,-33 4 419,3-3 253,-21 4 162,-5 0 79,-4 0 951,-9-4-889,2 4 866,-7-2-1019,5 5 361,-1 0-596,1 2-88,0 1-85,-1 1-56,1 0-45,-2 3-39,1 2-28,-1 2-45,1 2-33,1 3-45,1 1-17,1 1 5,1 9-27,3-6-1,1 6-10,3-8 5,3-1 0,3-1 0,2-3 17,3-3-12,0-2 1,2-3 5,0-1 0,2-4 0,-1-2 6,1-4-6,-1-2 1,-1-3 4,-2 0 12,-3-1 12,-1 0 10,-4 0 6,-3-1-17,-2 1 12,-2 1 33,-6-5-56,-2 7 5,-5-2-10,-1 10 5,-2 2 16,-3 3 7,-2 3-1,-2 3 6,0 5-5,0 3-18,1 1-5,3 1-11,2 2 5,4 0-10,4 1-12,4 0 5,4 1-10,2 0 5,4 2 5,2 0-16,4 0 0,4 0-6,3 0-5,4-1-192,3-1 191,4 0-743,2-4 738,3-2 6,1-2-12,0-3 1,-1-3 10,-3-3 7,-2-2 4,-3-3-4,-4-2 4,-1-4 12,-3-2-5,-3-3 22,-1-1-6,-3-3 0,0-2 6,-2-2-6,-2-2-11,0-2-165,-1-1 182,-1 0 0,0 0 5,0 2 736,0 2-730,2 4 0,0 3 6,-1 3-6,2 2 16,2 1 382,-1 2-403,3 2-1,0 3 6,1 2-5,3 1-12,0 3-11,4 2 0,-1 3-6,1 2 6,-2 2-5,0 1 5,-2 1-17,-3 3 0,-1 2 0,-3 1-11,-2 2-11,-2 1-28,1 2-28,-2 1-34,3 1-56,0-1-89,3 0-79,2-3-123,3-1-67,3-4-80,5-3-60,3-4-90,4-4-167,4-5-181,3-3-229,1-3-218,3-5-73,1-3-422,0-3 1083,-2-2 537,-3-2 678,-3-1 516,-6-2 358,-6-3 213,-6-1 67,-6-2-84,-2-2-112,-2 1-106,-1-1-141,-2 2-145,-1 1-129,-1 3-111,-2 3-102,-1 2 579,-4 3-736,-2 3-50,0 4-56,-2 2-56,1 4-33,-2 1-35,-1 3-10,0 3 0,0 4-23,-1 4 0,-1 2-5,2 1-18,1 2 1,2 2-17,2 1 0,2 0-17,1 1 12,3-1-1,1-2-11,3-1 23,2-3-23,2-1 0,3-4 12,0-2-1,1-3 6,1-3 6,-2-1-1,0-2 1,0-2 0,-1-4-1,0-3 18,-1-2-12,1-1 17,-1-3-11,0 0 5,-1-2-5,-2 1 140,2-17-118,-4 19-34,2-10-5,-4 23-5,0 5 27,-2 3-22,-1 6 11,-2 5-5,-1 4 0,1 4-1,1 2-5,2 2 0,1 1 11,4-1-11,5-1 6,4-2 0,7-1-18,4-2-705,5-4 717,3-3-6,2-3 1,0-5-1,1-4-11,-1-3-3152,0-7 3147,-1-4-496,-1-7 501,-1-5 6,-2-3 28,-1-5-17,-5-5 5,-1-5 7,-2-4-12,-3-7-1398,-1-3 1403,-4-7 0,-4 14 1,-1-1-609,-1 11 1,-1 0 613,2-11 1,-2 1 38,1-11 1291,-2 9-1291,-1 9 45,-3 9 200,-2 9-183,-3 8 1420,0 6-1532,-1 4 0,1 4 0,0 4 3048,0 4-3048,-1 5 623,-1 4-623,0 5 0,0 6 0,1 5 0,0 7-87,0 6 87,1 5 0,0 6 0,0 2-943,1 3 943,3-16 0,1 1 0,-1-11 0,2 0 0,1 12 0,1-1-884,2-14 0,1-1 738,2 0 0,3 0-44,0-1 0,3-1-654,0-1 1,2-1 104,19 23-331,2-6-750,2-8-4062,1-7 5882,4-5 0,-20-13 0,-1-2 0</inkml:trace>
  <inkml:trace contextRef="#ctx0" brushRef="#br0" timeOffset="18632">10980 4722 26424,'40'-4'-347,"-1"2"123,-4 10-6,0-1-291,14-1 274,-12-2 1,8-2 22,-16-4 45,-1-2 39,0-2 45,-1-4 33,10-8 84,-10 4 29,7-6 122,-10-1-33,-7 5 40,0-4 60,-11 8 320,-1-3-245,-4 7-35,-4-2-17,-2 7-6,-5 2-5,-1 1 269,-11 7-106,-5 7-287,0 3-44,-1 4-453,13-5 402,3 2-3274,5 0 3257,3 0-21,7 7 10,4-6 6,5 5-33,2-10 28,2-2 291,2-2-297,0-2 16,0-4-10,-1-2 3405,8-8-3388,-6 0 65,16-24-55,-16-1-16,2-7 6,-14 5-1,-6 8 0,-1 1 68,-5-9-3437,1 9 3408,-6-5 68,-1 8-50,0 10 6,-13 1-85,6 12 0,-10 6 0,4 5 0,-10 15 0,1 12 0,14-12 0,2 4 1495,2 3 1,4 2-1496,2 3 0,4 1-330,2-7 1,2-1 323,4-1 0,3-1-274,15 14-179,14 0-1462,-12-23 0,2-1 1254,3 0 1,5 0 666,5-1 0,6 0 0,-6-2 0,16 9 0,-12-10 0,0 1 0</inkml:trace>
  <inkml:trace contextRef="#ctx0" brushRef="#br0" timeOffset="19492">13833 4918 13591,'36'-48'952,"0"0"0,-3 4 1,-7 4 1032,-9 1-1425,-5 3 1263,-4 0-1425,-3 5-34,-3 3-68,-1 4-49,-4 6-74,-4 5-44,-6 6 877,-6 4-838,-21 16-45,-9 14 887,17-4 0,1 1-996,6-2 0,2 1 8,-14 25-5,12 3-1051,16-18 0,2 0 1034,-6 22 28,10-1-156,9-32 122,6-4 6,5-2-6,4-5 6,5-4-5,20-6-1,-9-4 17,15-8 1,-18-3 324,-1-5-319,-4-3 2767,-6-3-2761,-3-2-1,-7-2-5,-4-1 290,-5-2-285,-4-1 12,-4 1-1776,-2-1 1770,-6 2-2623,0 3 2628,-3 3 132,-1 3-132,0 4 40,-8 3-62,-1 8-1786,1 5 1769,1 8 352,7 6-352,2 4 1939,-1 12-2028,7 9 22,3 1-404,9 2 376,6-12-95,4 2 2604,6-1-2750,4 1-151,4-3-106,5-2-819,19 3-1315,-10-10 2150,13-2 135,-19-12-218,-2-4 498,-3-5 140,-5-4 106,-3-6 96,-3-3 112,-2-2 688,-4-4-78,6-16-2516,-5 7 2057,3-11-17,-4 13 918,0 1-1025,1 4 202,1 2-263,-1 5-50,-2 6 66,1 4 2549,-5 7-2454,2 27-262,-7-2-34,1 24 45,-6 7 1060,-3-12-1155,-1 15-17,-2-20 5,0-1 18,1-4-12,1-3 177,2-5-176,0-4-7,3-5 51,-1-5 17,1-5 33,0-4 712,3-6-734,2-5-6,5-7-28,3-7-407,4-6 407,3-4 6,-4 6 0,1 0-11,11-15-1635,-9 14 1,0 1 1589,9-7 0,1 2 0,10-5 0,12 6 0,-10 8 0,4 11 0,-23 14 0,0 6-24,1 4-60,0 7-532,1 3 314,-1 5-213,3 4-421,-3 5 936,-4-2 0,-2-1 0,-1-3 0,6 17 0</inkml:trace>
  <inkml:trace contextRef="#ctx0" brushRef="#br0" timeOffset="21438">17207 5106 14888,'9'-47'900,"-1"0"0,1 0 1,3-11-1,-4 6-357,-9-11-128,-5 23-107,-4 6-34,-2 2-61,-4 7-23,-1 4-27,-3 7 2003,-15 5-2105,4 11-5,-14 8-11,7 11 28,-3 7-148,9-1 1,0 3 88,8-6 0,0 0-3,-8 10 0,1 0-3,11-8 1,2 0 2,-16 27-11,6-1-6,14-17 1,2-1 664,-2 15-659,2 9-5,15-26 591,6-6-586,8-5 34,6-8 5,24-9-11,-4-20 0,2-5-536,-7 6 0,0-4 523,3-8 0,2-6 0,-4 2 7,-8 2 1,-2-1-625,10-11 1,-1-1 618,-14 10 0,-2 1-842,-1-3 1,-1 0 838,-1-1 0,-1-1 0,-2 0 0,0-1-159,-2-1 1,0 0 152,-2 0 1,0-3 8,3-15 0,-1-1-1,-4 15 1,-1 0 0,3-10 0,-1 2 22,-1-6 28,-2 11 6,-4 11 1162,-2 9-1207,-3 14-11,-7 7-11,-1 14-12,-7 9 0,-2 9 3,4 1 1,1 2-4,-9 21 433,9-13 0,1 1-427,4-9 0,2 1-14,0 18 0,2 0 0,1-11 0,1 0-1,0 4 0,1 4 1,1-4-875,2-5 1,0 0 857,1 10 0,2-1-1509,7 15 1451,3-4-271,5-6 265,4-6-17,3-6-5,4-10-18,1-7-5,2-9 6,1-8 5,1-8 50,-1-8 23,-2-8 34,0-6 22,-2-6 11,-1-6 1254,-1-3-1237,-3-6 1,-2-1 5,-1-2 684,-8 15 0,-1 0-634,5-14 17,4-9 622,-13 21-600,-4 15-39,-5 1-11,-7 15 2836,-4 5-2859,-7 5 23,-3 4-11,-4 6-12,-3 4-16,1 2-12,-1 4 198,5 0-208,0 0 423,6 1-441,3-1 370,5-1-381,4-1 6,3-1 6,5-2 5,2-3 0,7-4 0,3-2-6,3-5-5,13-5 11,-5-5 5,23-14 7,-19-1 10,10-10-1593,-13 3 1593,-2-2 1,-4-3 16,-2 0 11,-5 0 18,-3 2 637,-4-8-481,-7 8-123,-3 3-23,-5 11-22,-3 11-5,0 3-18,-3 5 6,0 4-5,-1 5 0,-1 4-6,-1 16-28,5 6 11,2 1 1715,9 0-1721,7-15 7,4-1 4,5-3-16,4-2-2205,3-3 2222,4-4-174,20-4 162,-8-4-10,15-6 10,7-14-5,-15-2 3,-14 4 0,-1-2-3,12-13-1151,-2-4 1151,-1-3 5,-5-3-8,-13 7 1,-1-1-2234,6-18 2233,-11 15 0,-2 0-8,-2-17 413,-4-5-385,-3-1-395,-3-1 389,-2 0 17,0 4 84,-3-8 447,-2 21-519,-2 7 2462,-4 30-2435,3 16 1,-5 12-7,1 6 1,-1 8-15,5-4 1,0 1 958,-1 22-1003,4-17 0,0-1-1747,3 19 1738,1-1-11,4-2-596,3-2 568,6-2-694,5-2 605,5 0-1721,3-1 1457,4 0-257,1-1 912,-2-1-4338,-10-17 0,-1 0 4081,5 14 0,-2-6 0,-14-20 0</inkml:trace>
  <inkml:trace contextRef="#ctx0" brushRef="#br0" timeOffset="21898">18532 4833 25048,'9'-39'67,"1"0"0,-1 3 0,4 9-55,13 21-18,4 1 734,2 3-750,4 0-12,1 2-38,23 0-842,-28-1 1,0 0 890,0 0 1,0 0-26,5-1 1,-3-2-526,3-2 534,10-3 298,-19-1-271,-2 0 12,-4-4 40,1-5-12,-10 3 1429,-1-4-1418,-9 7 1376,-3 2-1364,-5 2-6,-2 1 11,-6 4 5,-3 1 18,-4 3 27,-5 5 174,-15 9-17,-3 10-900,2 2 671,10 2-3157,19-8 3151,6 1 5,7-2-10,6-2 5,6-1-12,7-3 29,21-1-34,8-6-5,2-3 5,-5-6 0,-17-5-227,-4-3 227,-2-2 475,-5-2-391,2-8 34,-7-4-28,-3 1 11,-7 1 16,-4 11 3306,-2 0-3338,-2 4-96,0 2 0,-1 3 366,1 1-366,-1 2 0,1 2 0,-3 5 0,0 8 0,1 2 0,3 7 0,2-2 0,2 3 0,2 3 0,2 2-814,4 3 377,2 3-258,0 3-642,4 1-2326,0 4-6168,0-3 9025,-1-6 1,-6-15 0,-2-8 0</inkml:trace>
  <inkml:trace contextRef="#ctx0" brushRef="#br0" timeOffset="22404">22019 4861 20772,'30'-43'485,"1"-1"1,-2 5-1,-9 3 187,-28-4-470,1 15-45,-10-12 1511,1 20-1528,-2 3 683,1 2-733,0 3 336,1 3-387,4 2 1070,1 2-1126,3 2 97,1 4-108,0 3 11,0 6-39,-1 13 39,2-3-5,0 10-430,5-6 441,0 1-17,4 2 17,2 0 0,4 1-1,3 1 7,3-2-1,2 0 1,2-2-7,0-1 12,0-3-11,3 6 0,-7-11-2,-2 3 24,-8-12-5,-3-2 5,-5 0-5,-4-3 5,-7 0-5,-7-2 5,-7-1-11,-28-2-11,10-3-320,13 0 0,1 0 297,-12-6-5,3-2-62,5 1-72,7-3 61,5-1-404,8-1-324,8-2-588,3-3-1338,11 0-6594,1 0 8588,6 3 0,-6 8 0,-2 4 0</inkml:trace>
  <inkml:trace contextRef="#ctx0" brushRef="#br0" timeOffset="22623">22752 4358 27690,'-48'12'11,"10"8"-50,32 18-2061,2 5 2050,2 1-28,2 1-62,2 2-73,2 2-84,4 1-140,3 3-201,2 0-265,3-1-413,0-2-2120,-4-19 0,-1-1 3436,6 17 0,-3-9 0,-8-20 0</inkml:trace>
  <inkml:trace contextRef="#ctx0" brushRef="#br0" timeOffset="23356">22565 4918 16644,'3'-44'494,"1"-1"1,-1 5 0,3 6 2174,8 13-2646,5 3 451,3 3-508,6 1 1,4 3-24,5 1-83,25 3-1399,-12 2 1477,-18 4 1,0 0-107,11 1 1217,7 4-1777,-13 2 364,-4 0 118,-18 0 117,-12-4 124,-4-1 111,-3-1 62,-3-1 28,-2-3 931,-6-6-836,3 0 3374,-1-5-3369,7 3 62,2 0-61,2 1-5,2-1-18,1 2-22,3-1-11,2 2-56,2 0 33,6 1-179,-2 3-27,4 1-1,-4 5-11,2 4 11,0 4-11,1 6 0,1 1 0,0 5-11,-1 2 11,-1 1-17,-1 1-56,3 13-72,-2 3 61,-2-1-146,-3 11 191,-7-29 16,0 8 23,-2-22 23,0-3 27,-1-2 29,-2-2-23,-3 0 22,0-4 101,-5-6-72,3-2-12,-1-5-11,5 2-23,2-1-21,2-2-7,3 0-22,2-2-3408,7-1 3391,3 0-11,6-1-5,4 1-2005,7-1 1999,3 2-6,3 1-45,3 1 45,1 2-22,0 2 11,0 3 1677,-1 1-1683,-1 1 29,-4 2 11,-3 1 27,-7 1 2720,-7 0-2669,-6 1 93,-6 0-76,-3 1 978,-3-1-990,0 1 12,-1-1 12,-1 0 16,-1 0 5,0 1-16,0 0-17,1 1-22,0 1-34,-1 0-17,1 1 0,-1 2 0,-1 2-11,0 4 6,-2 3 22,1 13-28,0-4-6,2 9-5,2-6 5,3 0-16,8 8 16,2-8 1,8 5 5,-1-11 11,2-1-3403,3-4 3370,1-3-1194,0-4 1244,-1-4-512,-2-2 546,-1-5-28,-1-4-6,-1-3 5,-1-4 12,-1-2 2192,-2-1-2192,-1-3-1,-4 0-10,-2-3 1604,-3 1-1594,-3-10-38,-2 10 16,-2-6-10,-1 12-1,-1 4-22,-1 2 876,0 4-938,2 3-61,0 3-208,2 2 128,0 10-374,1 0-308,5 9-583,6-3-5067,6 3-2903,3-2 9449,0-2 0,-9-8 0,-5-3 0</inkml:trace>
  <inkml:trace contextRef="#ctx0" brushRef="#br0" timeOffset="23790">24738 4563 20884,'0'-3'3176,"-1"0"-638,1 3-2494,-69 16-44,42-1 8,-22 12 1,2 4-649,26 4 626,5 2 0,3 1-8,6 1 0,3 14-96,18 3 28,0-13-16,15 10 16,0-21-449,5-6 489,5-7 5,6-9-6,6-5-8,-9-9 1,3-5-1014,7-5 1,1-3 1076,0-1 1,0-3 8,-1-4 0,-4-2-629,-14 5 1,-3-2 636,-2-2 1,0-1 2,-2-3 0,-1-1-3,-2-2 1,-1-1 8,-1-1 0,0-3 17,-4 1 1,0-3-1,-1 1-875,2-6 1,-2-1 899,5-11 0,-3-2 111,-7 7 1,-4 3-522,-2 15 1,-2 0 476,0-6 0,-2 3-225,-6-1 304,-3 8 592,-3 9-688,1 5-39,2 7-45,1 4 1653,0 10-1641,-2 16-40,-1 6-11,-3 18 0,2 0 1153,-1 9-1153,4-23 0,1 1-6,-5 20 0,0 2 966,3-11 1,-1 1-984,-3 12 1,1 3-815,1-1 1,0-1 797,4-14 0,0 0-14,-1 13 0,1-2-15,4-17 1,1-1-1102,0-1 1,2 0 1064,1-2 1,2 0-183,6 29 129,7-5-347,4-5-224,6-7-483,2-7-1186,4-9 2397,8-6 0,-20-12 0,1-3 0</inkml:trace>
  <inkml:trace contextRef="#ctx0" brushRef="#br0" timeOffset="24246">25322 4787 22638,'44'-34'-47,"1"1"1,6 0-1,-2 10-9,-2 18-11,15 0 5,-24 1 1466,-3 0-1460,-5 0 17,-4-1 15,-5-1 24,-5 0 18,-4-1-1,-4 0 16,-3 0 7,-3-1 552,-2 1-542,-2 1 293,-2 1-298,-2 1 943,-2 2-926,0 1 145,-8 5 106,-5 9-150,-2 1-18,0 8-33,7-3-39,2 2 56,2 14-62,5-7-16,4 11 21,15 0-55,1-8-932,25 18 926,-9-22 6,13 6 0,-6-13-6,3-3 12,3-4-1,0-4-5,-2-5-3061,-2-3 3088,-5-5-1645,-3-4 1623,-6-5-75,-3-5 104,-5-2-1,-5-2 56,-2-15-61,-5 8-11,-1-10 11,-4 12 458,-4-11-486,1 13 0,-5-7 2435,3 17-2452,0 2 2616,2 5-2745,-1 2 266,2 4-450,-1 7 55,2 3-167,-2 6-1346,2 9-194,0-5-4331,4 8-3007,2-10 9303,1-2 0,-1-7 0,-2-3 0</inkml:trace>
  <inkml:trace contextRef="#ctx0" brushRef="#br0" timeOffset="24572">26480 4678 22380,'0'-6'3103,"0"1"-1361,0 5-1709,64-21-27,-40 28-26,20 3 1,-3 9-4323,-22 40 4325,-7-21 0,-3-1-27,-2 18 971,-13-5-949,-1-17 397,-8 6-364,0-20 17,-2-6 6,-1-5 16,0-4 107,-7-9-62,8-2 2299,-5-8-2198,7-11-107,7 3-5,-1-8 171,7 7-199,1 0-17,5-1-39,2 2-2967,5 0 2950,4 3-22,2 1-23,4 3-565,29-2 145,-14 9-844,1 4 0,1 1-242,1 5-2017,13 2 3088,-12 4 1,-19-3 0,-1 0 0</inkml:trace>
  <inkml:trace contextRef="#ctx0" brushRef="#br0" timeOffset="24890">27241 4734 26922,'-42'-2'194,"0"-1"0,3 1 1,9 3-150,16 11-1,3 1-21,4 2 5,3 0 5,4 2 18,6 0 10,5 0-27,9 0 5,7-1-1447,6 0 1408,7-3 6,4-1-471,2-3 476,1-3 11,-3-3 1,-3-1 21,6-9-16,-17 0-5,1-9 16,-21 1-11,-5-3-11,-5-3-12,-6-1 12,-2-1 0,-7 0 0,0 1 11,-3 4 1332,0 2-1343,1 5-1,0 3 554,1 4-554,1 2 7,2 3-12,1 3 0,0 4 0,2 4 1,-1 4-7,2 3-27,-2 5-29,-3 17-1326,1 13 1187,1 2-146,6 5-302,4-16-594,7 3-1670,4 0 2902,10 7 0,-13-37 0,0-3 0</inkml:trace>
  <inkml:trace contextRef="#ctx0" brushRef="#br0" timeOffset="25062">28133 5236 25130,'17'-15'0,"-2"3"0</inkml:trace>
  <inkml:trace contextRef="#ctx0" brushRef="#br0" timeOffset="25871">2224 6753 25855,'-6'-33'218,"1"14"-88,2 48-68,-2 6-4245,-1 5 4199,-2 2-21,-2 3-124,0 2 17,0 0-162,2 0-275,2 0-1282,3-2-1933,4-3 3328,6 1 0,-4-20 0,3-3 0</inkml:trace>
  <inkml:trace contextRef="#ctx0" brushRef="#br0" timeOffset="26117">2920 6961 23338,'-4'0'2677,"1"0"-829,3 0-1831,-29-17-28,24 12 16,-19-13-10,36 16-29,4-3-67,19-5-44,-3 0-102,14-4-206,-10 3-2202,18-5 1807,-8 2 0,-7 3 0,-18 5 0</inkml:trace>
  <inkml:trace contextRef="#ctx0" brushRef="#br0" timeOffset="26630">4663 6619 22459,'-6'-43'397,"-1"0"1,2 4 0,0 9-180,0 21 1316,2 4-1433,-1 7 432,1 5-516,-1 11 0,-1 9 267,0 12-273,-2 10-14,0-6 0,1 3-1267,1-9 1,0 0 1263,-3 15 0,0 0-25,4-12 1,-1-1-245,0 2 0,0-1 183,0 2 0,1 0-93,0 0 0,0 1-1301,-1 17 0,1 1 772,2-16 0,0-1-471,-1 12 1,2-1 1184,4-9 0,1-5 0,-2-1 0,5 7 0</inkml:trace>
  <inkml:trace contextRef="#ctx0" brushRef="#br0" timeOffset="26833">4683 6725 16941,'-8'-54'995,"-1"1"0,2 4 1,2 5-638,3 1-190,8 5-73,14-7-95,4 14-640,13-5 612,-3 16-17,2 6-73,3 3-38,-1 6-57,-1 4-50,-4 7-45,-4 5 474,-4 7-614,-6 5-151,-6 5-17,-6 4-986,-3 4 875,-15 26 1,8-35 0,-9 15 0</inkml:trace>
  <inkml:trace contextRef="#ctx0" brushRef="#br0" timeOffset="27007">4521 7136 16535,'34'-30'15,"1"-1"0,0 1 1,12-12-1,-4 7 1811,-5 15-1860,1 1-55,1 3-68,0 0-146,0 4-880,-1 0 567,-2 3-504,-1 1-811,-1 0-2729,0 1-3669,-3 2 8329,-5-1 0,-12 4 0,-7 0 0</inkml:trace>
  <inkml:trace contextRef="#ctx0" brushRef="#br0" timeOffset="27171">5455 6735 26106,'-22'-16'40,"2"8"359,9 26-416,1 2-33,0 1-46,3 2-100,1 1-207,2 2-415,1-1-851,2 1-3899,1-2 5568,1 2 0,-1-13 0,1-2 0</inkml:trace>
  <inkml:trace contextRef="#ctx0" brushRef="#br0" timeOffset="27355">5618 6394 23915,'6'3'-7735,"0"6"7735,-3 26 0,-2-17 0,1 0 0</inkml:trace>
  <inkml:trace contextRef="#ctx0" brushRef="#br0" timeOffset="27704">6016 6642 21931,'0'-5'3631,"0"2"-2713,0 3-896,-46 19-55,27-4-171,-8 0 1,-2 3-21,-2 20 79,5-8 10,-13 11-3206,8-12 3257,-1-2 56,0-3-95,1-4 140,3-5 28,5-6 72,0-6 46,11-13 16,3-12-78,11-2 22,6-5-6,2 9 7,1 0 295,7-7-307,-3 9-17,4-4 3327,0 10-3411,-5 5 204,5 2-221,-6 10 6,2 2-22,7 16-12,-5-2-11,6 12-67,-7-7-73,2 1-688,8 15-1575,5 4-2775,1 0 5223,5-2 0,-22-28 0,0-2 0</inkml:trace>
  <inkml:trace contextRef="#ctx0" brushRef="#br0" timeOffset="28471">6209 6690 26564,'39'34'45,"-3"-6"-1247,-13-18 1202,0-3 0,1-1-3528,0-4 3528,-1 0 0,-1-5 935,-2-1-935,-2-4 0,0-2 11,-3-3 6,-2-1 22,0-11-5,-5 7 5,-2-9 0,-5 8 0,-3 0-5,-2-1 397,-5 0-314,-8-8-38,1 8 16,-5-3 11,7 9 12,0 4-874,1 2 880,0 2 55,-3 2-112,4 3 0,-1 1-39,6 3 6,-1 10-45,3 0 11,1 8 0,2-1 2900,1 15-2950,3-5-152,9 25 549,1-21-588,7 11-89,0-12-107,1 0-123,4-1-197,4 0-172,5-3-135,5-4-68,6-4 12,5-6 39,5-6 135,7-5-818,-29-4 1,0-1 1544,2-1 1,0-2 154,1-1 0,0-1-753,-1-1 1,1-1 1012,-2-1 0,0 0-687,-3-2 0,0 0 1331,21-11 191,-8-3 317,-11 0 591,-6-11-668,-13-5-783,-6 1 1402,-12 3-1537,-4 13-40,-6 2-463,-3 3 374,-3 4 556,-3 5-589,-3 4-482,-19 10 403,8 5-414,-14 8 397,16 4-17,2 4 2017,-7 21-2062,11-9-5,-2 14-11,16-15 667,5 1-679,5-2 1,3-2 799,7-2-799,3-3 0,7-3-6,6-4-6,4-5 722,18-5-738,7-13 11,0-5 11,-18-8 0,-3-3-1560,5-9 1577,7-15-12,-16 8 7,-3-4-26,-2-4 48,-5-5-287,-5 8 0,-1-2 275,-3 8 1,0 0-1,1-12 1,-1-1-12,-1 11 0,-1 2-643,0-1 1,0-1 653,1 1 1,-1 1-14,0 1 0,1 0-9,2-26 0,-1 8 632,-2 9-632,-1 8 1113,-1 11-1113,-1 6 0,0 7 0,0 4 708,0 3-708,0 2 1949,0 5-1949,2 5 0,2 25 0,0 0-64,1 23 64,-3-5 0,-3 7 0,0 4 0,0-22 0,0 0-378,0 3 1,0 3 0,0-3 377,0-4 0,1-2-124,-2 1 0,3 2-806,5 18 1,2 0-1207,-1-14 0,3 0 2136,1-3 0,3 3 0,-1-8 0,6 9 0,2-3 0</inkml:trace>
  <inkml:trace contextRef="#ctx0" brushRef="#br0" timeOffset="28992">9343 6720 23506,'-3'-46'250,"0"0"0,0 3 0,-4 8-93,-10 18 856,-1 1-918,0 3 495,2 3-540,0 4 269,3 2-297,2 2 688,2 1-693,1 4 175,0 1-192,2 6 11,-1 0-33,0 4 22,1 1 0,0 1 0,2 2-17,1 12 11,2-8 6,2 9 6,5-9-1,3 0-10,5 0-6,3-1 5,4-1-5,4-1-227,1 0 221,3-1 17,0-1-17,-2 1 11,-1-1 6,-3 0-33,-5 0 44,-6 1-11,-5 7 11,-8-6 6,-6 5-6,-6-8 0,-5-3 17,-3-1-22,-2-4 5,-3-2-5,-2-4 16,-1-1-16,0-4-272,0-1 255,0-4-12,2-4-21,2 0-40,4-2-79,4 0 32,5-2-401,5 1-331,4-2-694,8 0-2140,5 0 3697,9-1 0,-7 9 0,0 0 0</inkml:trace>
  <inkml:trace contextRef="#ctx0" brushRef="#br0" timeOffset="29195">9792 6714 22347,'0'-12'3315,"0"4"-2626,0 8 907,0 0-1562,-23 21-29,15-3-21,-18 19-35,22-8-218,-1 13-39,3-9-845,0 8 50,2-12-1277,1-1 2380,2 3 0,-1-15 0,0-1 0</inkml:trace>
  <inkml:trace contextRef="#ctx0" brushRef="#br0" timeOffset="29378">9850 6425 21791,'13'11'-2458,"0"-1"0,-4-2 1,-3-3-1</inkml:trace>
  <inkml:trace contextRef="#ctx0" brushRef="#br0" timeOffset="30115">10121 6775 21939,'-10'-46'164,"0"1"0,1 3 1,3 9 1270,8 19-1385,1 2 1078,4 1-1084,2 2-38,3 1 0,2 1 617,5 2-618,2 2 1581,4 1-1597,1 1 593,1 3-610,1 2 5,2 4 1,0 4-12,0 3-11,0 2 12,-1 3-6,-2 1 11,-3 3-6,-5 2-5,-6 0 5,-6 1 1,-4-1 10,-9 1 18,-3-1 10,-7 0-573,-5-2 584,-2 0-3210,-1-1 3211,0-2-1049,1-2 1060,2-1-232,0-4 272,3-2 320,0-5-298,4-3 2741,0-3-2455,-2-12-259,6 3-16,-2-10 1566,10 3-1638,1 1 441,2-2-470,3 0 0,3 0 0,4 1 0,3 1 0,2 1 0,4 2 0,1 2 0,3 3 0,0 3 0,2 1 0,-2 4 0,1 2 0,-2 5 0,0 3 0,-3 4 0,2 11 0,-9-3 0,-2 9 0,-11-6 0,-7 2-1588,-5 3 1588,-7 1-17,-2 0 11,-4 0 6,-2-3-11,-1-2-590,-2-2 601,0-2 11,2-5 1,2-3-12,5-4 0,4-6 0,6-2 0,2-5 0,6-4 0,0-3 1475,7-4-1475,3-4 0,7-3 0,17-16 0,-2 4-229,15-13 229,-7 8 0,5-5 0,3-2 0,-21 20 0,1-1 0,0 0 0,1 0 0,0 0 0,0 0 0,0 0 0,-1 0 0,0 1 0,-1-1 0,19-21 0,-5 2 0,-7 3 0,-6 4 0,-7 3 0,-6 3 0,-3-6 0,-6 12 0,-2-3 0,-5 14 0,-2 2 0,-2 3 954,-2 2-954,-2 3 0,0 1 0,-2 2 0,1 3 0,0 1 0,0 4 0,1 3 0,1 2 0,2 3 0,0 5 0,1 3 0,2 4 0,2 4 0,2 2-732,2 1 732,6 2 0,3 0 0,8 0 0,17 12-101,-9-24 0,2-1-149,1 1 1,2-3-166,2 0 1,1-4-1210,21 7-5013,4-5 6063,-24-9 0,-1-1 0,3 0 0,-1-1 0</inkml:trace>
  <inkml:trace contextRef="#ctx0" brushRef="#br0" timeOffset="31701">12953 6363 22778,'-17'-49'901,"1"0"1,1 1 0,2 18-779,6 31-33,-1 9 151,-9 25-115,6-3 0,0 3-1487,-1 1 0,1 1 1394,-2 9 1,1-1-1133,3-7 0,2-1 1110,0 2 0,0 1-3,2 2 1,1 1-334,0 0 1,1 1 318,1 1 1,2 0-15,0 1 1,3 0-6,0 0 0,2 0-20,3 0 0,3 0-45,1-2 1,3 0-49,3-2 1,3-1-446,3-1 1,3-3 187,3-1 1,3-2-318,3-2 1,3-3-985,3-1 0,0-2-2953,-1-4 0,0-2 4649,-4-3 0,-2-2 0,3 1 0,-16-8 0</inkml:trace>
  <inkml:trace contextRef="#ctx0" brushRef="#br0" timeOffset="32370">14201 6795 21678,'4'-45'831,"1"1"0,0 3 0,-2 6-283,-4 9-110,-2 3-85,-1 5 91,0 4-225,0 4-102,1 4 19,1 3-97,0 2 1,1 3-23,0 4 87,1 4-88,-2 8 24,-1 19-24,0-4-470,0 18 454,0-11 0,0 3-1245,0 2 1240,1-1-1,0-1-109,2-3 98,10 12 17,-1-17-11,10 6 5,15-16 12,-11-14 22,22-8-11,-24-12 11,15-22-17,-15 5 6,6-12 5,-10 10 12,-2-1-1,-2 1-5,-2 2 12,-3 1 16,-2 4 5,-1 2 12,-2 5 386,-1 4-426,-2 4 18,0 4 1253,-3 10-1271,-1 1-5,-3 10-5,1 0 118,1 3-136,1 2 7,3 1-12,1 0 0,2-1 0,11 6 0,0-9 0,9 3 11,-3-13 6,1-5 16,3-3-16,3-5 22,13-12-22,-9-2-971,9-10 988,-15 3-1,-1-3 7,-5-2-372,-2-1 372,-3 0 10,-4-3-16,-5 1-1,-1-2 12,-6 3-75,-1 2 92,-3 4 11,-1 3-17,-1 5-6,1 4-5,1 4 903,1 3-943,2 2 396,0 2-424,1 1 68,0 8-90,1 1-27,0 8-46,1 1-67,2 2-95,3 2-3521,4 2 3096,4 0-298,3 0-928,5 1-1044,4-1 2975,6 1 0,-14-12 0,0-2 0</inkml:trace>
  <inkml:trace contextRef="#ctx0" brushRef="#br0" timeOffset="32551">15165 6824 27746,'-7'-27'22,"1"13"-39,4 41 0,2 4-39,-1-1-252,7 16-772,3 0-226,3 1 1306,3 3 0,-10-33 0,1 5 0</inkml:trace>
  <inkml:trace contextRef="#ctx0" brushRef="#br0" timeOffset="32734">15285 6558 24895,'-5'-17'-2375,"9"21"902,8 25-1815,4 8 3288,-2-7 0,-7-15 0,-1 0 0</inkml:trace>
  <inkml:trace contextRef="#ctx0" brushRef="#br0" timeOffset="33075">15501 6751 19182,'1'-3'4055,"-1"0"-286,0 3-3741,8-21-5,-5 20 16,7-13-17,-5 27 1,1 2-6,2 1-6,-2 0-11,2 0 0,-1-1-6,0-1-16,-1-1 22,0-2 0,-2-1 0,0-3 28,-2-3 17,-1-1 173,0-3-156,-1-6 5,0-1-11,1-8 0,1 1 0,2-3 151,17-21-162,-5 13-1412,13-16 1395,-7 20-2964,1 1 2936,1 2-72,0 3 61,0 2 11,-1 4 6,-1 3-23,-3 3-5,-1 2 10,-1 4-83,8 10-1425,2 11 1358,1 2-51,-2 4 2200,-8-5-2301,-2 0-123,1 1-696,0 1 242,2-1-576,2 0-1765,3 0-5993,1-4 8708,-3-3 1,-10-10 0,-4-4-1</inkml:trace>
  <inkml:trace contextRef="#ctx0" brushRef="#br0" timeOffset="33868">16650 6842 23163,'-3'-47'353,"-1"1"0,1 3 0,-2 8 117,-10 12 936,-10 7-1271,-2 2 111,-22 11-140,16 8-1105,-11 6 1038,14 5-34,4 3 530,2 4-518,2 2-2449,3 4 2432,-5 16-17,9-9-43,-2 13 60,12-15-11,3 0-11,5 0 5,5-4-5,8-4 305,8-5-294,6-5-11,4-6-6,24-5 16,-14-8 1,14-7 6,-23-6 10,-4-7 6,-5-4-5,-6-5 22,1-23 14,-13 9 0,-1-3 1153,-1 10 1,0-2-1165,-3-1 1,0-4 0,-1 6-13,0 7 1,1 2 11,0-11 0,1 2 36,3-12 0,2 3 95,5-10-2897,-2 17 2797,4-5-40,-5 23 474,-2 6-457,4 4-28,-4 8 0,3 4 543,-3 9-547,0 7 3385,0 6-3392,-1 22 0,-3-4-328,-6-2 1,-2 4 327,-4-2 0,-1-1-583,-1 2 1,0 0 576,-2 1 0,0-3-11,-5 17 0,4 0-11,5-2 0,2-3-6,10-3-16,7-5 5,8-5-16,9-5-7,4-5-898,5-4 882,1-7-22,1-5 11,0-6-12,-1-4 6,-2-5 40,-1-5 22,-3-5 22,-2-3-2125,-3-3 2147,-4-2 6,-1-2 739,-4-3-700,4-16-16,-7 8 5,1-10-6,-8 13 29,-1 2 0,-3 4 753,-2 4-653,-4 1 3342,-7 9-3465,-2 3 0,-5 7 6,1 7 6,0 3-1,-3 4-16,1 4-6,-1 2-17,-2 14 6,6-6-17,0 9 5,9 15-5,5-20-11,3 17 11,6-26-11,3-3 5,4-2-11,3-3-3386,5-4 3386,4-3 6,2-3 0,3-4 0,-4-4 11,0-4 11,10-25 6,-19 10-12,7-19 1,-23 15 28,-7-17-18,-5 9-445,-5-12 463,-4 15-22,-2 0-12,-1 4 0,-2 1 2800,0 6-2800,-1 4 0,0 5 0,1 6 0,-4 5 0,9 6 0,-2 5 648,7 13-688,5 10-78,2 2-89,4 4-106,4-9 232,4 1-1586,8-1 1,4 0-3385,7 7 4894,-1-6 0,-1-3 0,-8-11 0,1-1 0</inkml:trace>
  <inkml:trace contextRef="#ctx0" brushRef="#br0" timeOffset="34360">17874 6679 27572,'-37'-17'123,"7"9"-100,27 34-18,2 0 34,0 1-44,1-1-1,8 8 1,-1-9 5,9 4-6,0-12-5,2-3 16,4-2-16,2-5 0,16-2-6,-9-5 12,11-4 5,-13-5 5,7-12 23,-10 3-5,5-9 61,-10-6-51,-9 7 12,0-10 17,-9 13 22,-3 0-6,-3 2 17,-2 4-33,-3 2 22,-1 5-17,-2 2-33,1 5 10,-5 4-27,4 4 0,-6 10-17,10-2 6,1 7-6,5-4 0,5 0 22,2 0-28,7 1 6,4-1-5,18 4-6,-5-6-2209,13 2 2203,-10-7 17,1-3-940,0-3 935,-1-1 10,-2-2-27,-3-4 44,3-9-11,-12-2-5,1-8 22,-12-8-11,-5 6-6,-2-10 0,-4 9 1958,-2 1-1941,-4-10-11,1 10-10,-3-4 1178,1 9-1185,-2 9-13,0 1-71,0 10-50,1 6-168,-2 5-365,-2 5-828,-2 4 647,-5 7 0,15-20 0,1 1 0</inkml:trace>
  <inkml:trace contextRef="#ctx0" brushRef="#br0" timeOffset="34761">19750 6710 22635,'18'-45'403,"0"0"0,-1 4 1,-6 9 1382,-10 19-1478,-4 3 360,1 5-624,-3 0 267,1 7-289,-1 3 958,0 5-1019,-3 12-17,4-1-17,-1 7-45,3-4-66,5 0-108,1 2-794,9 11 122,-2-8-380,6 9-1412,-4-14 2756,1 2 0,-7-13 0,0 0 0</inkml:trace>
  <inkml:trace contextRef="#ctx0" brushRef="#br0" timeOffset="34944">20006 6350 22212,'-12'-43'201,"-1"1"1,1 2 0,4 12-202,7 24 790,1 1-947,2 10 246,2 2-481,4 8-135,1 3 42,1 2-1683,7 15-571,-4-7 2032,6 14 0,-12-26 0,-1-1 0</inkml:trace>
  <inkml:trace contextRef="#ctx0" brushRef="#br0" timeOffset="35342">20401 6480 21052,'-2'-5'2795,"1"2"633,1 3-3428,-29-51-640,21 43 651,-19-37 192,31 58-203,11 14-5,-1-3-1,8 10-5,-3-7-12,2 0-690,12 10 651,-8-9-11,8 7-5,-11-12 5,-2-1-33,-2-3-17,-5-1 11,-4-4 307,-3-2-290,-4-3-17,-3-4-22,-5-1-57,-5-3 40,-5-5 39,-3-1 67,-2-5 45,-1-4 28,1 0 28,0-2 17,4-1 50,1-1 17,1-2 196,-5-14-128,7 8 719,-4-8-731,9 13-12,1 3-10,3 4-23,0 3-16,2 4-46,1 3-38,0 2-23,0 1-17,0 7-6,0 2-10,-2 7-1,-1 3-5,0 5 0,-2 3-17,-2 4-45,-1 2-3465,-2 3 2738,-7 21-24,2-12-922,-3 14-1934,5-16-6151,3-4 9360,1-5 1,5-15 0,2-8-1</inkml:trace>
  <inkml:trace contextRef="#ctx0" brushRef="#br0" timeOffset="36217">22085 6894 16745,'8'-11'4318,"-1"2"-3817,13-27 1,2-8 350,-4 1-474,7-9 0,-1-5-2598,-15 20 0,-4 3 2713,3-20-104,-5 14 1,-1 0-495,-5-1 362,-2-4 667,-3 22-756,-2 7-40,1 3-44,-1 6-131,-1 2 86,1 3-11,-2 2-6,-1 4 2393,-7 9-2404,2 2 0,-4 9 11,5-3-16,1 3-885,1 2 890,1 1-701,1 1 690,3 1-1765,3-1 1765,2 1-6,3-2 12,2-2-6,2-1 0,5 2 22,1-8 18,2-1 38,-3-10 1937,-1-4-1880,-1-1 1135,-1-4-1163,2-1-23,0-4-34,2-3-11,-1-2-5,3 1-17,-1 0 0,1 3-1,1 1-10,-1 3 3392,0 1-3398,0 2-6,5 9 0,2 10-5,3 21 22,-5 1-22,-4 10 0,-7-17 0,-2 0-3404,1 23 3404,-3-16 0,-1 0-17,-4 23-756,0-30 1,-1 0 761,-1 1 0,-1 1-4,-2 1 1,0 1 0,-1 1 0,-2 0-9,-2 1 1,0 0-7,-2 1 1,-1 1-891,-2-1 1,-2-1 878,0 1 1,-1-1-228,-1-2 0,-1-1 244,0-2 1,0-2 24,2-4 1,0-3 3,-20 16-1,7-15 6,5-13 1528,6-10-1494,1-26-12,10-2-5,2-23-6,10 2 933,8-8-928,4-6 905,-1 28 1,3-2-942,10-16 1,6-4-142,-5 17 1,2-1-1,3-1 95,8-9 1,4-1 0,0 2 14,-6 9 1,1 2 0,0 1 3,1 3 1,1 1-1,-1 3-32,4-1 1,-2 2 8,1 2 0,0 1 20,-2 1 0,0 1 13,-3 2 1,1 0 13,-3 2 1,-1-1 13,-2 1 1,-1 0 8,23-18 6,-6 0 19,-19 9 0,-2 0 20,8-14 11,1-13-442,-21 8 487,-6 15 34,-7-5 606,-8 15-624,1 9 912,-8-2-962,9 11 1638,-2 1-1677,5 2 822,-1 5-845,1 3 6,-4 17-11,3-3-3397,0 12 3380,1-5-1068,-3 21 1062,2-10-771,-2 15 732,2-15-342,1 2 225,0-1-79,2 0-716,3 15 117,4-15-639,5 11-2665,4-22 3910,5 0 1,-8-15 0,0-2-1</inkml:trace>
  <inkml:trace contextRef="#ctx0" brushRef="#br0" timeOffset="36396">22787 6216 18952,'58'-3'0,"-11"2"0</inkml:trace>
  <inkml:trace contextRef="#ctx0" brushRef="#br0" timeOffset="36707">23156 6424 26631,'-3'42'62,"7"13"-51,9-21-2299,4 10 2288,-2-14 0,2-2 244,1-3-244,0-3 28,11 7 50,-13-15 489,7 3-450,-16-16-44,0-4-11,-1-5 1151,2-5-1196,0-6 11,2-4-28,0-3 0,2-4 393,6-16-505,-3 14 0,1 0-90,11-21-259,-10 24 1,0 3 18,5 3-152,2 5-504,0 4-201,1 5-1149,1 4-3096,2 3 5544,2 3 0,-13 0 0,-1 1 0</inkml:trace>
  <inkml:trace contextRef="#ctx0" brushRef="#br0" timeOffset="37036">23943 6494 19680,'-9'4'4711,"2"-1"-3922,7-3 976,0 0-1720,6 5-17,3-3-28,10 4 16,3-5-1373,4 0 1373,1-1 18,0-1-17,1-3-6,-2-1-2925,-2-3 2936,-2-1 1,-4-3 5,-3-2-12,-3-2 926,-3-3-908,-4-3-6,0-3 61,-4-12-44,-1 9 11,-3-7 17,-2 15-6,-3 4 28,-2 3 3381,1 4-3375,-6 3-73,4 3-11,-4 5 0,4 5 27,-2 5-32,-1 6 4,-7 18-21,6-4-4,3-1 1,2 2-26,0 9-1367,1 15 1311,7-16-262,9 17 60,4-15-178,12 14-488,8-20-1120,8 0-7679,2-5 9020,-1-7 1,-19-12-1,-8-6 1</inkml:trace>
  <inkml:trace contextRef="#ctx0" brushRef="#br0" timeOffset="37462">24728 6083 26766,'-2'-38'257,"1"1"1,-2-23-230,3 62 5,2 6 18,3 8 10,5 10 18,4 10-3203,3 10 3180,1 9-36,-8-23 0,-1 0-6,0 2 0,-1 4-6,1 21 0,-1 3-22,-4-12 0,-1 1-753,-2-5 0,-1 3 0,-3-2 655,-3 7 0,-5 0-542,-5 1 1,-5 4 0,0-3-1519,3-11 0,0-3 0,-2 3 2172,-3 3 0,-2 3 0,-1-1 0,4-8 0,1-4 0,1-4 0,-1 0 0,0 1 0</inkml:trace>
  <inkml:trace contextRef="#ctx0" brushRef="#br0" timeOffset="38468">3943 8568 17529,'-53'-13'326,"0"-1"1,3 1 0,6 7-92,6 22-50,-2 4-51,0 4-44,2 5-48,14-6 0,1 3-1997,-10 14 1963,15-13 0,1 0 4,1 11 1266,6-3-1311,5-1 16,5-4 1015,15 3-1003,1-11 1002,12 0-1019,0-12 16,3-6 1,3-1 3269,3-3-3247,17-7-6,-14-1 357,8-4-351,-22 2 73,-2-5 190,-22-9-224,-1 8 5,-20-5-5,1 15-11,-4 2-6,-2 2 1,-2 1-3382,-1 4 3376,0 1-1111,2 5 1122,1 3-6,2 4 0,2 1-11,2 5-17,3 1-5,1 4-6,4 3-11,2 2-23,4 2-5,1 1-6,5 1 2202,3-2-2281,5-1-94,5-1-157,4-2-174,6-4-229,5-3-315,6-5-576,5-4-1848,3-7 3517,8-4 0,-24-2 0,-1-1 0</inkml:trace>
  <inkml:trace contextRef="#ctx0" brushRef="#br0" timeOffset="38800">4385 8766 23672,'1'-17'140,"-3"9"-117,-14 37-12,0 2 0,-2 1-11,-1 0-22,-3 1-34,-3 2-62,-2 1-490,-2 2 367,-3 0-56,0-2 34,1-3 389,3-4-221,4-8 112,2-7 27,9-9 191,2-10-100,9-7 33,2-8 33,3-4 46,4-5-1,4-2 17,3-2 155,3 0-121,0 1-6,3 0-32,0 4-41,0 2-56,-1 4-50,0 4-28,1 5-28,-1 4-28,2 4-16,-1 3 334,12 12-386,-8 1-21,8 11-62,-13 1-135,-1 3-146,0 5-240,-1 4-375,1 1-589,0 3-2363,2 2 3123,3 5 0,-10-21 0,-1-1 0</inkml:trace>
  <inkml:trace contextRef="#ctx0" brushRef="#br0" timeOffset="39069">3514 9891 15196,'-44'14'414,"0"0"1,7-2 0,6-2 2306,17-4-2631,11-3 1425,13-2-1358,10 0 0,15-2-11,13-4 268,14-3-372,-26 1 0,2 0 585,5-1 0,1-1-602,3 0 0,2-1-5,1-1 0,3 0 4,-1 0 0,4-1 0,-2 0-13,-10 3 1,-2-1-1,3 1-2,12-4 1,4 0-1,-3 1-4,-14 2 1,-1 1 0,0-1-5,1 1 1,1-1 0,-1 1 0,1-1 0,-1 0 0,3 0-665,-1 1 1,3-2-1,0 1 1,-2 1 551,1-1 1,-3 1 0,5-1-852,4 0 0,6 0 0,-1-1 0,-5 3 818,-7 1 1,-3 2-1,-2-1 1,17-2-1,-6 1 1,2 3-1</inkml:trace>
  <inkml:trace contextRef="#ctx0" brushRef="#br0" timeOffset="41354">7371 8725 14804,'-7'-42'489,"1"-1"0,1 4 1,0 9 1273,3 23-1629,0 3 1465,1 2-1583,1 11 993,1 1-998,2 12 11,2 2-16,0 6 11,-1 4 77,-1 3-100,-2 4 6,-4 17 174,-2-13-174,-3 11 17,-2-19-12,-2-4 2,0-2 4,-2-4 1,0-4 16,1-5 100,-2-3 69,2-13 2802,3-4-2971,3-13 982,6-3-959,3-18-29,2 4 6,5-14 0,3 8-22,3-2 27,2-2 9,-2 13 0,0 1-1883,9-14 1880,9-8-5,-11 22-332,0 6 343,-2 6-12,-2 3-11,5 5-16,-6 4-12,4 2 1840,-7 5-1845,0 2-6,0 5 12,0 3 33,10 27-17,-11-12 409,6 21-397,-12-6-23,-4-11 5,0 9-10,-9-4 5,1-13 5,-6 6 12,3-16 17,1-4 27,0-3 18,1-4 66,-1-6-66,4-3-18,-1-7 74,4-10-74,4 3 46,9-20-51,1 13-571,9-9 537,-2 8-143,16-12 127,-8 10-638,13-7 643,-11 16-22,0 2 11,1 5 0,-2 4-39,13 2 17,-10 6-23,6 5-22,-13 5-281,-2 7 186,-2 4-56,-1 4-107,-2 4-123,0 3-1076,8 16-287,-6-9-77,8 9-1388,-10-13-2634,1-1-406,-2-4 6316,-3-6 0,-8-10 0,-3-5 0</inkml:trace>
  <inkml:trace contextRef="#ctx0" brushRef="#br0" timeOffset="41712">8514 8977 13925,'22'-37'792,"-1"0"1,0 0-1,8-14 1,-4 6-70,-9 11-101,-1 2 1853,-5 6-1490,-4 0 305,-14 12-1105,-5 7-303,-16 14 293,-3 10-18,-6 6-1,-1 3-32,0 4-52,4 0-27,-2 10-50,17-13 5,0 5 1186,25-4-1197,3-14 5,11 3-11,11-15 17,-3-7 12,11-3-562,-8-6 584,0-2-23,0-2 0,-2-2 28,-1-2 17,-4-1 28,-4-2 17,-3 0 151,1-11-89,-6 9 27,0-6 6,-5 13-17,-2 3-5,-2 2 738,0 2-772,-1 4 4,-1 1-37,1 4-46,-1 1 23,0 2 560,0 7-616,-1 9-23,0 4-10,-1 9-12,-1-3-39,0 4 22,-1 3-283,0 2 233,0 1-638,0 0 515,-2 0-146,2 0-179,-1 1-414,0-1-1071,1 1-7202,0-4 8754,1-5 0,2-13 1,0-6-1</inkml:trace>
  <inkml:trace contextRef="#ctx0" brushRef="#br0" timeOffset="42049">9463 8543 23272,'15'-40'381,"0"0"0,0 2 0,-7 12-219,-10 23 889,-2 3-978,-4 7 308,-4 4-353,-5 7 0,-3 5-169,-4 4 141,-4 3-551,-3 1 523,-1 2-44,-2 0-12,-2 1-28,-1 1-2943,0 0 2915,0 0 39,13-14 1,0 0 66,-8 8 68,-8 3 39,25-23 22,3-7 252,10-10-218,2-6 0,3-6 11,4-3 5,3-4 753,4-1-736,2-1 3144,2 2-3149,0 1-28,-1 6-34,-1 3-34,-1 6-21,-1 5-24,-2 3-16,5 17-33,-3 0 10,2 16-16,-4 0-28,-1 4-708,1 2 579,0 2-129,2 0-123,3 2-342,3 0-991,8 0-4498,6-1 6279,13 2 0,-22-19 0,2-3 0</inkml:trace>
  <inkml:trace contextRef="#ctx0" brushRef="#br0" timeOffset="42467">10344 8576 15804,'-8'-1'5231,"3"0"-4026,5 1 2245,0 0-3175,7-65-579,-9 43 407,5-16 1,-3 4 199,-10 23-147,-1 1-38,-3 2-28,-2 3 5,-2 2-17,-4 2-11,-1 4 12,-2 2 381,0 5-426,0 2 0,2 4-18,2 1 7,3 2-18,4 3 1,4 0-6,5 3 6,3 0-3404,8 1 3398,4 1-645,21 13 662,-2-9-6,14 10-11,-8-11-1027,-10-11 1,1 1 1010,12 10 21,9 6-5,-21-12-11,-4-1 2058,-7-1-2052,-6 0-6,-4-3 661,-10 0-650,-5-2-6,-24 3-16,3-7 3002,-16 2-3019,10-10-17,-1-2-140,-17-1-45,14-5-223,-10-2-421,19-4-1070,3-3 1955,-2-4 0,15 7 0,1-1 0</inkml:trace>
  <inkml:trace contextRef="#ctx0" brushRef="#br0" timeOffset="42901">10722 8745 23019,'-3'-7'2032,"0"1"-1320,3 6-129,29-62-5166,-17 36 4745,5-10 1,-1 0 105,-8 16 1274,-3 5-1346,-2 2 746,-1 5-819,-1 2-44,-1 4-35,-2 3-16,-3 5-11,-4 6 0,-4 6 0,-11 19-17,7-6 0,-5 14-11,13-11-6,4 0 2928,4-1-2922,8-2 11,3-4 5,8-4 1,6-3-6,5-5 6,4-5-12,19-4 0,-12-6-212,11-4 212,-19-5 6,-3-4 0,-2-1 45,12-27-12,-16 0-19,-8 9 0,-3 0 3,-5-13-28,-8 3 5,-3 16 18,-3 2-12,-1 4 0,1 2-17,0 4 0,1 3-33,2 3-118,-1 4 0,3 5-51,-1 5 147,3 5-281,0 5-106,0 3-140,2 3-152,1 0-157,3 1-385,2 0-388,1-1-1198,3-1 2031,4 1 0,-7-11 0,0-1 0</inkml:trace>
  <inkml:trace contextRef="#ctx0" brushRef="#br0" timeOffset="43434">11485 8651 14622,'2'-5'6593,"-1"2"-1339,-1 3-5176,-56-10-5,39 16-39,-40-4 5,54 20-17,3 2-11,3-1 17,3 1-5,4-2-23,1 0 11,2-2-11,2 4-11,-4-6-6,0 1 23,-6-7-6,-2-4 22,-1-1-11,-1-3 0,-1-1 17,-1-2 79,-3-4-68,0-2 23,-2-4-18,3-3 40,2-12-33,4 2 10,3-11 63,13-10-74,-2 9-16,8-10-12,-6 16 34,-1 3 28,8-1-34,0 5-44,-2 4 5,-2 8-16,-8 7-12,0 2 22,2 2 1,0 3 33,10 10-28,-4-1-27,16 17-1054,-15-9 1048,5 9 5,-9-7-11,-3-2 23,-2 1-1,-2-3 12,-3-2 5,-4-4-11,-2-2 0,-5-3 11,-3-3 1053,-5-3-1076,-4-1 35,-1-3 5,-2-4 0,2-2 33,0-5-10,4-4-1,3-3 6,4-4 11,3-2-11,6-2-11,5-1-6,7 0 68,18-8-40,-4 9-14,-1 8 0,2 1-716,10 1 716,-4 5 1,1 2-43,10 2-9,5 6 1,0 4 20,2 6-648,-12-2 1,-2 4 612,-4 8-10,-5 3-6,-7 3-28,-7 3-22,-8 4-1032,-7 21 763,-8-9-286,-5 16-638,-6-16-3994,-2 1 5265,-4 5 0,10-23 0,0-2 0</inkml:trace>
  <inkml:trace contextRef="#ctx0" brushRef="#br0" timeOffset="44134">14347 8773 19647,'1'-8'3310,"0"1"-2403,-1 7-168,9-68 292,-7 33-1353,2-5 0,-1 1 580,-4 16 242,-2 13-399,1 6 131,-2 2-199,1 4 23,-2 12-39,1 3 39,-2 29-17,2-10-655,0 16 616,1-10 0,0-1-672,-1 1 672,1 0 11,0-4-16,3 10-7,19-4 29,-4-10 11,15-12 6,-10-20 5,1-8-22,-1-4 11,1-6 11,-1-3 45,8-17-39,-8 7-6,3-13 835,-10 11-829,-1 0 213,-2-1-207,-2 2-1,-1 1-5,-1 4 28,-1 4-12,-2 6-10,-2 6 218,0 5-252,-1 4 532,-3 7-516,-1 5 7,-3 7-7,-1 3-10,-1 3 5,2 1 0,1 0-17,3-2 0,2 0-17,5-4-5,2 0 6,6-4 10,4-2-10,1-4-1,3-4 6,1-3 0,2-4 0,1-3 6,1-3-1,2-5 1,0-1 27,8-9-21,-10 3 10,6-17-892,-18 13 892,-1-10 6,-9 9-57,-1-1 46,-4-1 5,-1 1 1,-2 1-1,-1 3-16,-1 1 16,1 4-11,1 2 0,0 1 861,2 5-884,1 1 35,2 5-29,2 2-89,1 1-67,5 3-521,10 9 179,-3 0-196,9 6-275,-5-2-1055,1 1-709,2 2 2739,3 3 0,-12-11 0,0 0 0</inkml:trace>
  <inkml:trace contextRef="#ctx0" brushRef="#br0" timeOffset="44309">15372 8677 20974,'0'-3'3641,"0"0"-818,0 3-2857,2 12-5,1 2-45,2 13-51,0-2-133,0 0-147,0-1-307,-1 0-690,-1-2-2413,-1-1-5737,0-5 9562,-2-2 0,0-7 0,0-3 0</inkml:trace>
  <inkml:trace contextRef="#ctx0" brushRef="#br0" timeOffset="44482">15540 8482 20694,'0'-10'3540,"0"2"-2779,0 8-178,-17-65-1564,7 41 1107,-1-13 0,-1 2 36,2 22-95,2 3 373,1 4-463,3 2 190,2 2-268,2 2-90,1 4-77,4 3-181,1 6-279,3 4-571,0 4-1592,-1 4-6351,0 0 9242,-3-3 0,-2-10 0,-2-5 0</inkml:trace>
  <inkml:trace contextRef="#ctx0" brushRef="#br0" timeOffset="44792">15819 8461 23999,'-1'-50'804,"0"0"1,1 5 0,0 6-492,4 16-5727,0 1 5622,0 4 1397,-1 2-1432,-1 3 832,0 4-854,-1 1-44,-1 4-34,0 1 3403,-1 10-3437,-2 5-6,-2 10 1,-2 5-6,0 7-17,-1 5-338,2 4 322,1 3-889,1 2 872,3 1-29,0 1-44,5 0-56,1 0-101,5-1-140,1-1-162,1-2-264,-1-2-577,0-2-867,-2-2-2858,-2-3-4128,-3-6 9248,-1-8 0,-2-10 0,-1-7 0</inkml:trace>
  <inkml:trace contextRef="#ctx0" brushRef="#br0" timeOffset="45443">15916 8675 10601,'0'-6'6032,"0"2"-1053,0 4-4979,-20-39 0,15 30 6,-14-30 16,19 39 219,0 0-56,-4 0 40,0 1 27,-6 2 11,-2 1 17,-4 0 17,-5 2-12,-3-2 6,-3 1 17,-1 0 28,-1-2 23,2 0 16,3-1-27,5-1-68,6-1-28,5 0-67,5 0-40,4-1 79,15-3-145,2 1-12,14-4-6,0 4-21,5-1-12,3 1-529,0-1 513,1 1-7,-1-1 1,-2 0-323,-1 0 317,-1 0-6,11-5-16,-11 1-6,6-5 16,-15 1-4,-3-2 21,-3-2-10,-5-1 5,-2-3 11,-2-12 6,-4 6-6,0-11 11,-4 8 517,0-1-528,0-3 17,0 0 6,-1-1 16,0 1 34,-1 3 17,0 4 39,0 4 23,-2 4-7,0 5 12,0 3 402,0 2-508,0 4-23,0 1 17,-2 28-51,1-5-10,-1 25-3387,0-7 3403,-1 6 11,0 5-451,-2 3 441,-1 2-7,-1 2-10,-1 1-12,0-1 17,-1-1-6,2-3 6,1-4 6,2-8-12,2-8 17,1-9-254,0-7 276,1-7 29,0-5-1,1-3 3008,1-5-3069,1-3 657,8-18-657,-2 3 0,8-14-1613,-3 8 1613,2-3 0,2 1 0,0 1 0,1 3 0,1 2-553,0 3 553,1 3 0,1 4 0,-1 3 0,1 3 0,0 4 0,-1 2 0,8 9 0,-9 1 0,14 16 0,-17-4 0,6 10 757,-10-5-808,1 4-665,4 19-309,-4-9-1244,3 13 2269,-3-11 0,-7-20 0,0-1 0</inkml:trace>
  <inkml:trace contextRef="#ctx0" brushRef="#br0" timeOffset="45859">18387 8855 23097,'0'-46'708,"1"0"1,-1 0 0,2-7-1,0 3-297,2 5 1,1 5-5747,3 1 5559,2-4-62,-3 24 1348,-1 5-1460,-2 5 871,0 5-898,-1 5 10,1 7-27,0 7 5,0 9-11,1 8-5,-2 7 16,0 5-56,-1 4 17,-1 2-294,-1 1 182,0-1-655,0-1 409,0 0-269,0-3-377,0-1-687,0-3-594,2-3-2733,3-5 5046,5-1 0,-4-16 0,0-3 0</inkml:trace>
  <inkml:trace contextRef="#ctx0" brushRef="#br0" timeOffset="46116">18805 8790 12172,'16'-45'1000,"-1"-1"1,-1 5 0,-4 7 12,-8 13-582,-4 5 1101,-3 4-1341,-3 5 1027,-3 3-1106,-4 2 2362,-2 5-2368,-6 3 30,-4 6 2566,-5 7-2590,-3 3 17,-3 5-28,-2 3 2,1 1 37,0 0-902,5-2 879,3-3-10,6-2-171,7-2 165,7-3 11,5-1 6,5-2-6,6-1 462,5-2-507,8-1 6,18 2-62,-3-5-2432,14 1 2410,-9-4-28,4-2-620,3 0 558,3-2-39,3 0-90,4-1-145,3 0-224,4 0 92,-30-1 0,1 0-381,0 1 0,0-1-1327,1 0 0,0 0 2215,6 0 0,-4 0 0,4 0 0,-2 0 0</inkml:trace>
  <inkml:trace contextRef="#ctx0" brushRef="#br0" timeOffset="46537">20425 8810 17387,'-10'-44'184,"0"1"1,1 3 0,1 9 2271,4 21-2350,-2 3 1452,-2 3-1508,-1 2 858,-3 4-886,1 4 12,-3 4-6,-2 4 0,0 2 17,-4 11-28,6-5 3307,-2 6-3290,10 1-18,4-8-4,5 8-12,6-9 16,7 0-3170,4 2 3143,3-1-6,5 1-1451,1-1 1451,2 0-405,-1 1 400,0-1 5,-1 0 0,-4-2 1,-3 0 16,-5-3 0,-6 0 2461,-5-3-2450,-6-1 11,-19 1-10,-2-3 1986,-17-1-1998,2-4-6,-21-2-845,15-3 834,-12-2 0,22-3-75,5-3 13,4-1-145,7-1-240,5-1-388,6-3-6592,14-11 7444,6 0 0,-1 4 0,-2 8 0</inkml:trace>
  <inkml:trace contextRef="#ctx0" brushRef="#br0" timeOffset="46741">20926 8807 27124,'-31'47'-6,"7"-5"-22,23-18-84,3 0-72,3 0-85,2-1-112,4 0-319,0 0-757,2-3-2340,1-2 3797,2-1 0,-7-9 0,0 0 0</inkml:trace>
  <inkml:trace contextRef="#ctx0" brushRef="#br0" timeOffset="46909">20940 8566 12393,'58'-3'0,"-11"0"0</inkml:trace>
  <inkml:trace contextRef="#ctx0" brushRef="#br0" timeOffset="47600">21239 8867 19137,'7'1'3988,"-2"0"-3002,-5-1 873,0 0-1511,-5-62-63,6 37-190,-3-13 1,3 1-771,9 16 815,3 0-78,5 3 201,3 2-213,15 0-27,-7 7-12,11 0 0,-11 8-56,0 1 45,1 3 0,0 4-11,0 5-538,0 4 543,-2 4 1,-2 3 5,-2 3-23,-4 0 12,-2 1-11,-4-1 16,-2-1 34,-5-1 559,-2 0-592,-3 0-7,-3-1-21,-3-2 33,-4 0 0,-3-3 0,-3-2 5,-3-3-5,-1-2 6,-1-2 5,0-4 12,2-2 5,1-2 56,-2-5-34,7 0 68,-1-9 33,8-3 508,1 1-614,4-1-17,3 6-6,11-5-16,0 4-1,9-3-5,-2 7 0,3 0-5,2 3 10,2 1 18,18 2-852,-11 2 829,12 4 17,-15 5-23,-1 2 12,6 12 0,-7 5-18,-3 1 18,-13 2-28,-11-9 27,-3 2 18,-6 0-12,-5-1 6,-22 11-29,3-11 12,-14 6-5,11-13 10,2-5 7,2-4-1,5-4 11,4-2-5,6-4 834,4-3-834,4-5-6,4-4-11,3-2-11,12-12 5,1 3-517,10-9 534,-1 7-949,5-3 927,3-1 17,3-2-6,2-1 11,1 1 23,1-1-12,1 0-14,-13 10 1,1-1-9,12-12 16,-14 13 1,-2 0 45,2-8 22,-6 1 0,-8 2 11,-6 2-11,-3 3 6,-7 3 6,-2 2-96,-2 3 0,-3 4 0,2 2 0,0 2 0,1 3 463,1 2-463,-1 2 987,-1 4-987,-1 2 0,-2 7 0,-2 4 0,0 4 0,-2 7 0,2 3 0,-1 7-2360,2 3 2360,3 4 0,4 1-574,2 1 574,9 1 0,7 0 0,11 0 0,11-1-158,0-13 1,5-1 0,-8-8 1,2 0-572,14 7 1,1-2 377,-9-8 0,0-3-224,1 1 0,2-2-771,1 1 1,1-2-3572,-4-2 1,-1-2 4494,-4 0 0,-3-2 0,4 0 1,-16-4-1</inkml:trace>
  <inkml:trace contextRef="#ctx0" brushRef="#br0" timeOffset="48408">23997 8622 21657,'4'-2'1272,"-1"1"974,-3 1-1921,7-60-5761,-13 37 5514,6-12 0,-4 1 1376,-18 18-1353,-2 3-1384,-3 3 1356,-2 2-349,-2 4 326,1 2 6,2 2-22,3 3-18,4 3-4,6 3-12,4 2 0,7 1 49,1 1-49,7 2 0,2 1 6,5 1-6,5 2 11,4 1-11,3 3 6,5 1-1,2 3 194,4 2-191,-9-7 1,1 1-4,13 10-11,-13-10 1,-2-1 784,7 6-779,-5-1 0,-6-2 0,-6 0-12,-8-3 24,-6 0 2560,-19 3-2561,-19 1 6,8-12 0,-3-1-17,-4-2 0,-1-3-6,-23 2-11,8-7 6,22-6 282,5-1-316,6-4-67,6-3-72,5-2-68,5-2 2052,7-2-2271,5-4-111,8-2-57,7 0-942,6-3 1021,6 4 73,5 2 66,3 3 18,3 3 39,2 2 78,0 2-1385,-1 1 1570,0 1 101,-2-1 40,-2 1 44,-3-2 50,-3 0 51,-7-2-2504,-3 0 2672,-6-2 61,-5 0 80,-4 0 32,-4 0 1,-3 1-29,-3 1-22,-1 1 512,-1 1-601,0 3 1028,-1 2-1169,-2 2 3348,1 2-3432,-2 2 6,-1 2 0,-2 5-3397,-2 3 3358,-1 4-29,-1 2 46,-3 13-96,6-6-27,0 8-12,7-10-5,3-2 22,3-1-17,4-2 22,4-1-2284,3-2 2256,4-2 23,0-3 2258,1-3-2230,10-2 5,0-8-38,0-2-18,-3-6 6,-8 0 1,10-10 27,-7 4-17,8-7-225,-11 5 226,-2-1-6,-2-1 11,-4 1 0,-3 0-2176,-2 2 2160,-3 2 2049,-2 3-2044,-1 3-17,-1 3-11,0 2 214,-2 2-265,0 3-162,-4 5 28,0 1 3213,-2 6-3498,3 2-130,3 1-308,1 3-621,4 0-1899,5 0 3439,8 2 0,-7-9 0,2-1 0</inkml:trace>
  <inkml:trace contextRef="#ctx0" brushRef="#br0" timeOffset="48860">25152 8387 22442,'6'-41'405,"1"0"1,0 3-1,0 9-214,3 19 1143,1 4-1228,0 3-33,2 3-28,0 5 61,5 15-61,-4 0 11,3 14-11,-8 13-11,-4-7 19,-6-4 0,-2 0-19,-5 9 16,-7 12-445,-1-18 423,0-1-6,1-2-5,3-2-17,3-3 433,2-5-433,4-3 5,1-6 677,2-3-682,0-5 45,0-4 0,0-3 733,1-1-727,2-4-28,1-2-1,4-5-16,0-2 27,2-3-10,3-2 10,-2-2 7,3-1-7,-1-4 18,-1 0 44,7-10-45,-5 8-27,4-5-7,-5 13 1,0 4-11,1 2 22,1 4-11,10 2-29,-4 4 1,7 2-6,-6 4 6,0 3 17,1 4-17,-1 5 22,0 2-22,-1 4 11,-2 2-12,-2 2-4,-3 1 4,-5-1 18,-3-2 0,-8-2-12,-7-2 0,-8-3-27,-8-2-420,-6-1 419,-5-3-1018,-3-2 979,-2-3-55,-1-2-35,0-2-83,0-2-124,4-2-201,2-2-385,5-4-937,5-2 1893,4-3 0,11 7 0,3-1 0</inkml:trace>
  <inkml:trace contextRef="#ctx0" brushRef="#br0" timeOffset="49393">26051 8404 27846,'25'-52'292,"-5"11"-281,-20 44 0,0 3 6,-1 7-12,-1 7 7,-1 4-29,0 5 11,0 4 6,1 1 6,0 2-4258,0 0 4236,0 1 16,1-1 174,0 0-151,-1-3-285,0-4 262,-1-2-2,1-6 8,0-3 2936,0-3-2925,1-6 984,0-2-984,1-4 477,0-2-477,0-10 14,0 0-31,0-10 11,0 0-11,0-5-11,0-3 11,0-5 0,2-21 11,2 9-2372,3-15 2372,3 14-11,3 0-839,1-2 850,2 1-5,0 1-36,2 4 58,9-6-28,-5 16-408,6-3 403,-6 20-7,-1 4-10,13 6 5,-9 5 6,10 5 5,-12 7-5,1 5 11,-3 5-17,-2 5-5,-2 5 0,-3 5-4,-8-7 1,0 2-14,1 19 262,-4-17 0,-1 0-324,-1 15-64,0-15 0,0 1 189,2-1 1,0 2-801,2 6 1,1-1-737,6 19-1371,1-14 2883,-1-18 0,-6-14 0,0-4 0</inkml:trace>
  <inkml:trace contextRef="#ctx0" brushRef="#br0" timeOffset="49558">26232 8679 18840,'-2'-6'3142,"1"2"-700,1 4-2330,50-65-1294,-25 46 1154,8-18 0,1 5-1006,-4 26 821,2 2-117,0 0-353,2 2-151,0 0-942,-2 1-790,-1-1-2738,-2 0 5304,1-2 0,-15 3 0,0-1 0</inkml:trace>
  <inkml:trace contextRef="#ctx0" brushRef="#br0" timeOffset="49883">26775 8347 18593,'-3'-4'3826,"1"1"-174,2 3-3652,13-45 0,1 37-61,27-23-4252,1 58 4279,2 5-3,-19-7 1,-2 1-214,-1 8 216,2 11-28,-19 10 57,-5-21-1901,-15 22 1922,0-36 12,-9 1-293,5-12 293,1-3 17,-1-4-6,4-1 1865,-2-4-1831,8-2 1007,1-5-1007,7-2 3151,2-2-3140,3-2 0,4-1 756,4 0-784,4-1-28,2 0-16,4 0-315,1 1 269,3 1-38,3 2-46,0 2-72,2 1-96,-2 1-151,0 1-1384,7-3-229,-10 3-2940,5-3 4990,-11 2 0,-9 5 0,-2 0 0</inkml:trace>
  <inkml:trace contextRef="#ctx0" brushRef="#br0" timeOffset="51140">27348 8222 25308,'46'-24'13,"0"1"0,-3 1 1,-3 9-14,1 20 5,0 3-16,-2 5-17,-4 1 653,-5 3-636,-6 1 17,-7 1 225,-6 2-226,-5 0-10,-4 0 16,-5 1 17,-3-2-17,-4-1 0,-5-1-11,-3-3-5,-2-2-1,-1-2 129,1-2-123,4-2 344,2-2-322,4-3-16,4-2 5,4-2 11,1-2-16,1-2-1,3-5 7,1-2-24,4-1 12,1-3-5,3 1 16,1-2-5,4 1-18,2 0-10,3 0-17,3 0-12,2 1-27,4 2-34,4 2-50,3 2-90,2 0-471,3 2 275,1 1-146,1 1-134,1 0-179,-2 1-186,-1-1-139,-1 1-11,-4-1 229,-4 0 364,-4-1 437,-5 0 273,-5 0 326,-7-1 757,-5-5-515,-4 1 38,-6-3 23,-2 4 354,-3 0-409,1 0-97,2 1 7,1 0-186,2 0-56,0 0-33,1 0-34,0 0-11,2 0-22,1 0-17,2 2-5,0-2 195,2-1-190,-2 1-23,0 1-11,-3 2 51,0 1-141,-2 1-33,0 0-28,0 2-22,-1 0 44,-1 1-22,-1 1 0,-1 2 6,-1 0-23,0 2 17,0 0-11,-1-1 22,1 1-5,-3 1-12,3-2 6,0 1-11,4-3 117,0 0-100,1-8 5,-1 3-5,1-7 5,1 5-5,-1-1-1,2 1 1,-1 2 5,0-1-11,1 1 6,0 1-1,-1 0-5,0 0-5,-1 1 10,-2 6 1,-2 0 55,-13 14-16,1-4-232,-10 10 243,2-4 61,-15 12-77,10-7-24,-6 8-16,16-11 6,6-1 5,4-2-16,4 1-1,6 7-5,4-8 11,4 4 5,3-12 1,3-3-12,2-4 34,11-2-11,-4-7-6,8-3 12,-10-5 5,1-2-59,-2-3 76,-1-2-3303,-4-2 3291,-3-1 18,-5-2-649,-2-1 654,-4 0 16,-1 0 1,-4 1-6,0 1 12,-2 3 166,0 3-83,-1 1 2967,2 7-3079,0 1 976,2 6-1015,1 1 11,1 4-22,-2 2 12,1 4-12,0 3-34,0 10 23,0-3-23,1 18 17,0-14-16,0 8-6,0-11-12,2 0-16,0-2-34,3 1-33,1-2-45,4 0-57,1-2-60,5-1-63,4-3-682,23 0 29,-8-7 1,2-2-111,25 1 901,-25-4 0,-2-2-65,0-5 180,-6-4 151,-4-1 72,-7-2 57,-4-3 375,-5-7-208,-5 6 51,-2-4-11,-5 8 722,-11-6-777,2 9 454,-8-3-573,8 11-55,1 3-46,0 1-22,2 3-22,1 2-18,2 3-10,2 2 5,2 2-16,1 1 16,6 8-50,-1-5 22,6 5 0,0-7 0,9 3-11,-3-6-17,7 1 23,-5-8-17,1-2-17,1-1 22,1-5 12,9-10 61,1-9-3403,-2-3 3398,-2-2 16,-11 6 40,-1-2 218,4-12-112,-5 10 16,4-8-4,-6 15-40,0 4 123,4 4-245,-5 5-74,8 9 3392,-9 7-3392,5 10 0,-3 6-3392,3 7 3392,3 8 0,-2-2 0,0 3-1135,-4-7 1,1 1 1134,4 15 0,0 1 0,-6-9 0,-1 0-759,-2 4 1,-1 0 741,-2 4 0,-3 0-583,-3 3 1,-5 1-844,-2 3 1,-5 0 1442,-1-12 0,-2 1 0,2-5 0,1-4 0,0-4 0,-2 1 0,0 0 0</inkml:trace>
  <inkml:trace contextRef="#ctx0" brushRef="#br0" timeOffset="79733">8592 1687 32767,'18'-51'-322,"1"0"1,-1 3-1,5 8-38,27 10 14,4 1 520,-25 14 0,0 1-97,2 1 0,0-1-42,1 1 1,1 0-215,-1 1 0,2 0-425,0 0 1,0 1 598,0 0 0,0 1-109,-1 0 1,0 2-253,-2 0 0,0 1-375,25-4 788,-7 6-849,-10 3 381,-10 6-128,-11 3 71,-18 19-414,-33 14 334,-6 2-519,8-17 0,-3-1 873,5-5 1,0-1 29,-3 1 1,-1 0 75,-1 0 0,-1 1 37,-1-1 0,-1 1 197,1-1 0,-1-1-459,1 1 0,0-1 426,2-2 1,0 0-17,4 0 0,0-2-167,-21 11 532,12-6 2406,12-4-2070,10-7-32,10-4 1105,5-3-1001,8-5 246,7-3-452,9-6 28,10-5-547,1 2 1,2-2-257,-6 4 1,1-1 217,13-5 1,0-1-203,-9 6 1,-1 0-27,2-1 0,-1-1-299,2 1 0,-1 0 42,-1-1 1,0 1 119,0 0 0,-2 0-116,-2 0 0,1 0-612,5-5 0,-1-1 356,12-9 518,-21 12 0,-2-1-196,-5-3 302,-9 1-122,-9 1-329,-9 2-143,-7 1 1766,-10 1-1806,-26-9 333,19 11 1,-1 1-1037,-1 0 1,0-1 1109,0 2 0,2-1-70,-12-4 1094,5 0-555,6 2 41,8 1-51,6 3 5,6 2-111,6 1-46,3 3-39,3 2 3104,2 1-3147,4 2 805,5 4-775,5 3-1,4 4 6,18 14-1,-6-1-1672,14 9 1662,-10-4-6,0 1-11,1 1-17,-1 3-541,-1 0 368,-2 2-242,-3 1-1306,-1 1-306,-5 1-7405,-3-4 9043,-5-4 1,-8-15-1,-3-6 1</inkml:trace>
  <inkml:trace contextRef="#ctx0" brushRef="#br0" timeOffset="80448">11051 869 32767,'-48'-22'-383,"-1"1"1,5 1 0,5 6-172,7 11 1422,0 2-153,0 4-597,-12 7-118,10 2 0,-5 6 0,17-4 0,3 1 0,6 1 0,3-1 0,5 0 0,2 1 0,3 1 0,4 1 0,3 0 0,5 0 0,5 0-1146,5 0-724,6-1 657,5-2 359,5-1-1575,5-2 2524,3-1 302,1-1 342,-1-1-48,-1 0-296,-6 1-193,-4 0-22,-3 6-287,-15-5-343,-3 6-293,-17-4 497,-7 1 253,-9 2 189,-25 11-13,3-6 1098,12-6 1,-1 0-912,-17 5-1290,-1 0 1433,0-1-825,1-3-483,4-3 47,-8-1 18,18-6 27,-2-1-30,21-5 75,7-1-60,3-3 492,7-2-370,3-4 1429,8-3-1997,6-4-344,6-1-1654,5-5-3806,7-1 6968,10-7 1,-22 14 0,1 1-1</inkml:trace>
  <inkml:trace contextRef="#ctx0" brushRef="#br0" timeOffset="80756">11381 893 21294,'-20'53'230,"6"-5"-158,18-27 7,4 1 10,5-1 1,3-2 11,2-1-12,1-3 789,1-3-794,-1-2-22,1-3 16,-3-2 629,0-3-611,-1 0 325,0-6-325,-1-2 156,11-23-174,-9 8 6,8-18 22,-15 15 6,-2-1 6,-2 1 754,-3 0-670,-2-5-135,-4 8-6,-1-4-5,-3 13 275,0 1-303,-3 2-45,4 2-39,-1 3 22,4 3-184,2 4 5,0 2-224,0 5-291,4 1-443,2 2-1036,6-1-3522,3 0 4881,7 1 0,-10-6 0,1 0 0</inkml:trace>
  <inkml:trace contextRef="#ctx0" brushRef="#br0" timeOffset="81231">11915 691 19879,'-21'-42'271,"-1"0"0,1 3 0,8 10 1915,12 23-2102,1 1 880,0 3-919,0 1-39,4 9 10,0 1 1,5 11-2309,1 0 2298,1 4 1028,7 19-1039,-4-7 80,3 15-64,-3 4-11,-5-12-957,2 13 968,-6-19 2912,1 0-2890,1 11-27,-2-13 5,1 4 6,-3-19-12,-1-7 45,0-3 0,-1-5 28,0-3 130,-1-1 1317,1-8-1480,-1 0 0,0-8 11,0-2-11,1-3-12,1-4 12,1-2 0,2-1 0,2-1 11,2 0-23,2 2-10,2 1 16,18-11-28,-9 16-5,13-7 5,-14 19 0,1 2-17,3 2 6,0 2-3392,2 2 3398,0 2-896,1 1 885,-2 4-1,7 10 6,-10-2 6,2 6 16,-14-4-22,-4 1 0,-3 0 11,-8 2-28,-5 0 1,-9 2 4,-9 2 1,0-7 0,-2 0-896,-20 10 887,15-10 1,-1-2-43,-15 5-5,4-4-40,6-5-94,7-4 2308,7-4-2858,10-4 591,7-5-2747,7-4 2907,10-9 0,-5 9 0,5-2 0</inkml:trace>
  <inkml:trace contextRef="#ctx0" brushRef="#br0" timeOffset="81662">12803 527 20492,'-3'3'3260,"1"-2"-6943,2-1 3834,-26 70 1,19-40 545,-7 12 0,2 1-456,12-1-51,1 2-122,0-1 880,1-5-887,-1-16 7,-1-2 122,0-1-72,0-8 16,-1-1 3461,-1-7-3494,-1-6 165,-2-2-205,1-4 1,-2-5 5,-1-14-73,0-11 18,-1-3-1035,1-7 1012,2 9 33,-1-5-11,0 1-22,-1-2-3001,0 5 3006,1 3 1,2 4 21,1-1 18,7 7-40,2 4 46,7 9-18,3 7-11,4 2 711,4 1-739,4 2 17,3 2 22,3 0 3398,2 4-3425,19 6-23,4 9-337,1 0 357,-24-1 0,-4 1-1198,4 5 1166,7 13-27,-19-9-62,-5 3-111,-2 0-3000,-3 0 2714,-2 2-1993,-4-2 1549,-1 0-270,-3-1-856,-2-1-1863,-4-2 3959,-4 2 0,2-13 0,-2-2 0</inkml:trace>
  <inkml:trace contextRef="#ctx0" brushRef="#br0" timeOffset="81828">12940 821 12241,'0'-6'6201,"0"1"-4342,0 5-1209,4-64-1117,-2 40 657,1-13 1,0 1 914,2 17-1004,0 5-67,1-2 337,1 7-388,3 1 271,2 0-355,3 2-543,15-1-314,-3 3-181,13-1-8692,3 2 8506,-15 1 0,0 1 0,-21 0 1</inkml:trace>
  <inkml:trace contextRef="#ctx0" brushRef="#br0" timeOffset="83215">13386 465 16251,'-5'-2'4861,"1"0"38,4 2-4798,-15-44-50,18 36 5,-7-30 6,24 46-34,3 4-5,3 0-18,18 11 7,5 4-3386,1 1 3374,-4 0 11,-4 1-803,-5 0 759,-2-1-399,-12-5 410,-15-9 27,-12 2 7,-6-4 10,-9 1-28,-4-7 2842,-3-2-2830,0-2-6,2-3-6,2-3 1145,3-2-1089,5-6 654,2-1-648,5-3-39,2-6-6,3 5 22,1-4-33,4 7-16,3 0 16,10-4 11,0 5-11,7-3-11,-2 6-107,15-3-5,-8 3-84,12-1-135,-12 3-795,14-2 263,-10 3-578,11-5-212,-14 4-509,1-1-3478,8-6 2637,-11 4 706,2-4 1065,-15 6 1198,-6 0 1249,-4 2 645,-4 0 413,-4 2 395,-3 1-349,-2 1-298,-1 0 914,-8-2-1926,3 1-203,-4-2-146,5 1-83,2 0-96,2-1-83,1 1-90,2-1-73,3 1-45,2 1-67,1 1-44,1 1-29,1 1-28,4 0 23,20 2-34,-6 3-12,17 2 18,-11 4 0,2 2-18,3 2 1,-2 3-11,1 1 22,-3 1-230,-1 3 202,-3 1-44,5 19 49,-13-18 6,1 12-16,-23-17 50,-3-7-1,-10 2-10,0-8 22,-1-3 6,0-1 5,1-2 6,3-2-6,2-2 0,4-3 6,2-2 212,3-1-134,4-5-55,4 3-40,4-3-12,4 5-10,5 0-6,3 0 0,17-4-6,-5 4-5,15-4-3398,-8 5 3409,3-1-16,4 2-583,4-1 515,4 2-62,2-1-2070,2 2 1864,0 0-131,-1 0-494,-1 1 277,-5 0-106,-5 0-51,-6 2-95,-9 2 1710,-8 0-1413,-8 1 734,-7 0-152,-4 0 3028,-9 0-2283,0 0 658,-2 0-758,3-2 575,4 0-552,2-3-35,0 1-56,1-2-11,0 0-79,0 0-28,0 0-10,1 1-40,-1 0-11,1 0-67,-1 2 38,-4 1-200,-3 1-12,-6 3 0,-5 3 0,-5 3-12,-5 3-4,-2 2 4,0 1-1011,1 0 972,3 1-683,2 0 645,6 1-280,2-1 301,5 1-33,4-2 28,2 1 914,3-2-914,4 1 6,2-1-12,4-1 683,12 3-688,-3-4 11,8-1 285,-5-6-301,0-2-23,1-1 17,-1-2 33,0-3-33,0-4 56,7-8 28,-3-7-56,-1 0-12,-7 0-21,-9 6 55,-2 0 17,-2 3 0,-2 0-11,0 3-12,-1 2 18,-1 2-1,-1 2 0,-1 1 1,0 2-34,0 1 5,0 1-5,1 0-23,-1 1 23,0 3-17,1 2 28,0 2-6,2 2-22,-1 1-11,1 3-11,2 0 39,3 2 11,5-1-17,2 1-22,4 0-17,10 8 39,-3-6-17,8 4 6,-5-8 0,0-3-22,3-2 11,0-4-6,-1-2 17,-2-1 0,-5-6 17,-3-2-6,-4-4 17,-4-3 0,-1-3 22,3-19-44,-5 11 22,2-13 5,-4 19 12,-1 1 28,1 1-34,-1 2 6,0 2-11,1 2-18,-2 4 12,0 2-11,-1 2 11,-1 1-17,1 3 17,-1 3-11,1 3-11,2 4 16,2 3-33,3 2 22,2 3-11,3 1 0,4 0-256,3 0 273,2-1 0,5 0-17,3-3 0,4-3 0,1-2 17,1-4-17,1-3-1271,-2-3 1282,-2-4-504,-5-3 521,-5-4-276,-6-3 292,-5-1 12,-6 0-11,-2-1 216,-4 0-211,0 1 6,-1 1-21,0 1 1155,-1 2-1190,1 1 554,-2 3-554,1 0 359,0 3-359,0 1 0,0 1 0,-1 3 0,1 3 0,-2 5 0,1 16 0,-1-2 0,1 12 0,2-4 0,2 25-1696,0-21 0,0 1 1696,1 1 0,-1 1-197,2 1 1,0-1-779,2 20-1717,-1-20 1,0 0 2691,3 22 0,0-8 0,-5-29 0</inkml:trace>
  <inkml:trace contextRef="#ctx0" brushRef="#br0" timeOffset="83390">16285 861 22223,'1'-5'4464,"-1"0"-3921,0 5-755,-4 38-2611,-7 6 2823,4-10 0,-1 1 0,-4 4 0,4-16 0</inkml:trace>
  <inkml:trace contextRef="#ctx0" brushRef="#br0" timeOffset="84273">17425 554 25398,'0'-4'1065,"0"0"633,0 4-1045,-58-61-6577,34 40 5808,-11-14 0,1 3-23,14 22 1370,1 1-1997,2 4 658,0 1 824,0 3-1244,2 4 459,0 3-1,1 4-21,2 3 85,2 2-14,2 14 23,4-6-28,3 10-34,5-10 0,5 1 42,5 0-183,6-2 212,5 0-1,5-2-17,4 1 1,4-3 21,2 1-273,1-1 262,0-2 3161,-5 0-3172,1 4 17,-15-6 6,-4 1 256,-16-6-267,-9-2 5,-6 1 0,-10-2 1,-7 0-7,-7-2-5,-3 0-830,-3-3 841,1 0 1,0-1 364,4-2-387,-15-7-1,25 1-16,-9-6-33,30 7-46,4-1-38,2 2-62,5-2 735,3 1-1665,17-5 302,0 2-409,13-2 241,-3 2-1058,23-4 1142,-10 3 272,-15 4 0,0-1 120,16-3 214,-2-1 178,1 0 130,-5-2 313,12-5 129,-18 4 268,5-5 192,-24 8 144,-6 1-5,-5 0-106,-3 1-112,-4 1-140,-2 1-124,-3 1-78,-2 1 237,-1 2-46,-6 0 140,5 2-611,-3 1-62,5 1-27,3 1-29,-1 3-5,4 3 0,-1 3-40,2 4 6,2 1-11,3 2 0,3 2-16,5 0-7,4 1 6,3 1 1,4-1-12,15 7-12,-7-7-4,10 3 21,-10-11 12,-2-2 39,6-3-17,-11-5-5,0-3 22,-12-6 17,1-12-34,-5 2 0,0-8 34,-4 3 56,-2-7-34,-3-4-67,-2 4 0,-2 3-11,-2 11-23,1 2 0,0 3 18,1 4-35,1 2 1,2 2-90,0 1-39,0 4-113,1 1-228,0 5-270,2 2-471,2 1-1080,4 0-3450,5 0-3401,1-2 9164,0-2 0,-6-4 0,-3-2 0</inkml:trace>
  <inkml:trace contextRef="#ctx0" brushRef="#br0" timeOffset="84863">18292 376 15879,'-1'-5'3545,"0"1"1873,1 4-5250,3-52-123,3 40-23,3-40 624,3 52-607,-2 1-22,0 0 22,1 2 294,-5 0-317,-1 1 1075,-4-2-1063,-1 0 17,-1 0 0,-2 1-11,-2 0-18,-2 0-16,-1 0 0,-1 0 17,-2 1 11,4-3-17,-1 2-16,5-1-1,0-1 6,0 0-11,1 1 22,-1 0-5,1-1 22,0 0-28,0-1 11,0 0 6,0 0 11,1 0 0,-1 0-17,0 0 0,-1 0-5,1 0-1,-1 0-10,0 0 5,1 0 0,0 1 5,0 0-27,-3 3 16,3-3 18,-2 2-7,2-1-10,-1-1-7,0 0 7,1 2 5,-2 0 17,0 1 11,0 5-23,0-1-5,2 5 0,1-2 0,7 6 0,6 2 6,3-2 5,3-1-5,-4-6 10,7 3-4,-5-4-12,4 2 11,-9-4-11,3 4 5,-5-3 23,4 7-28,-9-4 12,0 5-18,-3-4-33,-6 9 16,0-6 1,-3 7 11,2-9 33,1 1-22,0-2-5,1 0 21,1-2-32,0-1 27,0-2 6,0-1 39,1-3-6,-1-1 0,0-2-5,-1 0-73,-2-1 34,-2-2-23,-2-2-28,-3-2-39,-1 0-145,-1 0-264,-1 0-426,-1 1 919,-12 1 0,16 2 0,-6 1 0</inkml:trace>
  <inkml:trace contextRef="#ctx0" brushRef="#br0" timeOffset="85589">18252 456 10562,'-2'-5'6990,"-1"2"-2812,3 3-3349,-23-62-3409,17 27 2818,-6-3 0,1 1 182,13 8 1046,0 11-1136,1 3 851,2 1-952,-2 6-33,0 1-73,-3 6 2131,1 1-2193,1 11-22,0 0 6,2 12-6,-2-3 17,0 2 6,-1 3-23,-1 3 12,0 2-720,0 3 709,0 1 4,0 2 18,0 1-6,1 16-34,1-13-16,1 11 16,-1-20 6,1-1 12,-2-4 49,-1 4-33,-1-11 45,-3 4-17,1-16 17,-2-1 16,3-4 680,-1-3-741,1-2-16,0-3-7,-2-3 1,2-3-1,-1-3-10,1-1-12,1-3 0,1-2 23,3-1-6,2-5 5,3-1-21,3-2-7,1 0 6,1 1-16,1 2-6,7-5 11,-3 11-510,4-4 527,-4 14-6,0 3-5,4 2-23,15 2 28,-6 3-17,11 2 29,-12 4-46,11 12 23,-12-1-1389,7 9 1389,-16-3 0,-4 2-23,-5 0-335,-4 2 336,-4-1 10,-7 0 24,-5 0-12,-9-2 0,-6 0-12,-8-2-4,-4-1-1,-4-2-28,-2-1-11,-1-4-34,2-1-33,2-3-67,5-1-85,5-2 331,6-2-660,7-2-449,5-1-869,7-2-2885,2-4 4807,6-3 0,-3 3 0,3-1 0</inkml:trace>
  <inkml:trace contextRef="#ctx0" brushRef="#br0" timeOffset="85999">19169 562 21450,'-4'0'2717,"2"0"-298,2 0-2189,-60-44-1898,41 30 1735,-15-11 0,2 2 34,23 18 523,-2 2-568,0 1 296,-3 1-313,0 1-3071,0 1 3065,0 1 653,1 1-653,1 2-16,3 1-17,1 0-5,2 0 16,1-1 11,1 1 3398,2-1-3409,1 0-5,0 0 16,4-1 6,2 1 23,6-1-23,5 0 5,20 4-16,-3-1-17,17 4-17,-10-1-1429,3 2 1412,0 2 31,-13-2 1,-1 0 2,13 8-11,9 7-1,-25-9 18,-8-1 11,-6-3 0,-7-1-6,-9-2-11,-8 1 0,-9-2 0,-9-1-2907,-4-1 2901,-6 0-28,-3-2 577,-2 0-633,0-2-61,2-1-135,4-1-156,6-1-297,6-1-561,6-1-3102,7-3-5221,4 0 9084,5-2 1,3 3 0,1 1-1</inkml:trace>
  <inkml:trace contextRef="#ctx0" brushRef="#br0" timeOffset="86326">19529 579 23654,'-30'-49'369,"-1"1"1,3 2 0,5 5-118,6 4-45,5-1-4432,2 2 4416,5 2-7,2 4 780,3 5-801,0 4 826,2 6-877,-1 5 227,1 4-272,0 3 2958,0 1-3013,1 3 927,0 3-939,0 3 17,2 6 16,0 3 7,0 4 4,0 4-3146,-2 3 3136,-1 3-437,-1 21 397,-1-11 23,-1 17 33,1-17-78,-1 2 6,4-1-23,1-1-22,5-1-6,2-1-319,10 14 45,-2-14-157,7 9-241,-6-19-336,-1-3-4363,4 2 4910,-7-8 0,-2-3 1,-9-10-1</inkml:trace>
  <inkml:trace contextRef="#ctx0" brushRef="#br0" timeOffset="86981">19481 620 23250,'-8'-41'240,"-1"0"1,1 4 0,4 7 508,9 20-715,3 1 210,11 3-244,-3 2 0,10 2-39,-4 2 33,3 2-27,3 2-3148,2 3 3119,1 1 119,13 7-147,-11-5 1,7 5-91,-10-3 80,-4-3 116,-3 0-32,-10-5 3412,-9-3-3391,-5 0 1,-4-2 39,-3-1 11,-4-2 33,0-2 33,0 0 7,1 0 17,2-1 6,2 1 21,1 0-5,3 1-39,2 0-6,0 1 68,3-2-46,5 0-94,1 1-18,5 2-10,-2 2-7,2 1-38,0 2 22,0 1 0,1 2 0,0 3 11,-2 0 6,1 3-6,-2 2 6,1 2-28,-1 2-23,0 1-39,6 11 62,-4-8 0,5 9 5,-4-10 12,9 7-6,-5-9 6,3 3-1,-9-12 1,-4-3 83,-15-7-72,-2-3 0,-13-7 0,5 0 72,-7-6-38,7 3 27,-4-8-33,13 11 17,1-6-51,5 10 0,5-2-5,3 4-18,4-1 80,12-3 16,7-1-96,10-3 24,2-2-7,-11 2 1,-4-1-17,-10 3-1,-1-1 12,3-6 28,-8 4 6,1-4 5,-7 7 23,-2 0-6,-2 2 45,-2 1 16,-2 2-22,-3 1-5,-2 3-17,0 0 44,-4 2-77,2 1 10,-6 7-16,8 0-18,-1 4-10,5-2 11,1 0 5,2 2 12,1 1 5,1 0-3425,3 3 3369,3 0-649,3 3 515,2-1-68,1 2-173,1-1-1103,6 9 95,-6-7-1194,2 4 2594,-6-9 0,-5-8 0,0-1 0</inkml:trace>
  <inkml:trace contextRef="#ctx0" brushRef="#br0" timeOffset="87172">20337 265 22240,'-7'-4'2862,"2"1"-2430,5 3 262,0 0-834,-1-17-1742,20 52 594,-12-31-1373,15 51-6452,-18-32 8265,1-2 0,-4-10 0,0-5 0</inkml:trace>
  <inkml:trace contextRef="#ctx0" brushRef="#br0" timeOffset="87872">20608 512 26508,'-18'0'129,"3"5"-84,13 18-1,1 1-10,1 1-28,2 0 33,2 1 6,3-1 5,3 0-5,0-3-34,2-3 6,-3-4 5,-1-4 62,-3-4 6,-3-3-6,0-3-11,-2-4-12,1-3-33,-1-5 0,0-5-5,0-2-40,0-2 28,0-3 11,2-1 18,2-2-830,1 2 812,4-1-193,1 2 171,2 2-5,1 3 33,1 2-6,1 4-11,0 3 0,0 4-22,10 2 820,-6 4-798,7 3-6,-1 10 1,-6 0-62,5 7 17,-7-4-6,0 2-17,0 1-5,1 1 6,2 0-12,2 1 136,3-2-231,4 0-17,4-2-1550,4-3 1477,1-2 34,3-3-857,1-3 908,0-3 78,-3-2-504,-2-2 588,-6-5-19,-7-1 58,-6-6 1256,-6-2-1217,-6-2 916,-3-3-894,-2 0 7,-3-1 27,-3 2 757,-2 1-695,-3 2 39,-2 2-78,-3 2-45,-3 3 0,-2 3 22,-3 3-28,1 0-11,0 3-56,4 1-11,2 4-6,4 1-17,2 4 23,4 0-11,1 3-6,3-1 17,2 9-12,2-5-3386,3 4 3393,2-9 4,1-1-4,1-2-7,3-2 1,1-1 5,2-3 6,2-1 0,-1-1 11,1-4 0,-2-3 3397,-2-3-3296,5-11-45,-8 3 11,3-6 34,-9 4 28,-1 2 33,-2-1-33,-1 2 102,-3-7-259,1 8 0,-3-3 0,2 9 0,1 3 0,1 2 0,0 3 0,1 8 0,0 4 0,1 10 0,1 5 0,1 7 0,2 8-2373,0 6 2373,2 8 0,1 7-1303,-3-9 0,1 2 1303,-1-11 0,0 1 0,1 16 0,0 1-347,-1-17 0,-1-2 142,0 1 1,0-1-390,-1-1 0,0 0 174,-1-3 0,-2-1-219,-2-2 0,-3-2-1841,-12 26 2480,1-32 0,-1-3 0,-3 3 0,-3-6 0</inkml:trace>
  <inkml:trace contextRef="#ctx0" brushRef="#br0" timeOffset="90355">10720 1762 30574,'47'-19'438,"-1"0"1,1-1-1,-2 2 1,-1 1 0,-3 2-439,1 4 0,-2 1 0,3 1 0,1-1 0,2 1 0,-1 0 0,3 0 0,-1 1 0,1 0 0,1 1 0,0 1 0,1 0 0,1 0 0,1 1 0,0 0 0,4 1 0,1 0 0,4 1 0,-1 0 0,-11 0 0,-1 0 0,3 1 0,-1-1 0,3 1 0,1 0 0,-3 0 0,5 0 0,-1 0 0,0 0 0,4 1 0,1-1 0,1 0 0,-13 1 0,0 0 0,1 0 0,0-1 0,0 1 0,1 0 0,2 0 0,2 0 0,-3 0 0,3 0 0,2 0 0,0 1 0,-1-1 0,-2 0 0,0 0 0,-2 1 0,-1-1 0,1 0 0,3 1 0,1-1 0,4 0 0,1 1 0,0-1 0,-1 0 0,-4 1 0,10-1 0,-5 0 0,1 1 0,4-1 0,-6 0 0,3 0 0,3-1 0,0 1 0,-1 0 0,-4 0 0,0-1 0,-2 1 0,-2 0 0,2-1 0,2 1 0,-7 0 0,2-1 0,2 1 0,1-1 0,-2 1 0,-1-1 0,-3 1 0,6-1 0,-4 0 0,0 0 0,-1 0 0,1 0 0,1 0 0,0 0 0,1-1 0,-1 1 0,1 0 0,-1 0 0,0-1 0,0 1 0,2-1 0,3 1 0,-3-1 0,2 0 0,3 0 0,1 0 0,-1 0 0,-1-1 0,-2 2 0,-2-1 0,-3 0 0,0 0 0,-1 0 0,2 1 0,2-2-132,3 1 0,3 0 0,2-1 0,0 1 0,-1-1 0,-2 0 0,-3 1 97,6-1 1,-4 1 0,-2-1 0,2 0 0,4 0-32,-12 1 1,3 0 0,2-1-1,0 0 1,2 1 0,-2-1 0,-1 0-1,-3 1-45,7-1 0,-4 0 0,0 1 1,-1-1-1,2 1 0,2-1 22,-5 1 0,2-1 1,1 0-1,1 1 0,-1-1 1,0 0-1,-2 1 1,-3-1-57,13 1 0,-4-1 0,-1 0 0,-1 1 0,1-1-14,0 1 1,0-1 0,-1 1 0,1-1-1,-1 1-2,0-1 1,0 1-1,0 0 1,0 0 0,-1 0 33,-1 0 1,0 0 0,0 1-1,0-1 1,0 0-81,-1 1 1,0-1 0,0 1 0,-1 0-1,1 0 71,-2 0 1,1 0-1,-1 1 1,0-1-1,0 1 6,-1-1 0,0 1 1,0 0-1,0-1 1,-1 1-49,0 1 0,-1-1 0,1 0 1,-1 1-1,-1-1-284,12 0 1,0 1 0,-1-1-1,1 1 415,-8 0 1,1 1-1,0-1 1,-3 1-1,-5-1 1,2 1-1,-5-1 1,0 0-1,-2 1 1,0 0-1,0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3:38:25.8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2262 2778 6055,'10'-48'1792,"-1"-1"1,0-1 0,-3 6 1438,-4 10-2189,-3-16-589,-2 23-10,-2-6-1117,-1 15 1021,-1 3 923,-1 3-1052,0 3 2281,-7 2-2426,3 3-34,-6 3 6,2 5-17,-3 5-5,-3 5 5,-4 5 22,-18 17-2247,9-4 2208,11-11 0,0 3 0,2 0 1,0 1-1,-8 13-17,-3 10-523,17-4 523,8-13-5,4 6-6,14-11 17,1-9 6,10 2 1981,11-11-1987,-5-4 2953,11-1-2920,2-11 51,2-9 17,9-14-39,-14 1-1959,2-15 1958,-19 16-5,2-8-5,-10 11 66,1-11-2335,-5 9 2302,1-6-645,-5 12 679,-2 4 1322,0 2-1294,-1 4 129,0 0-169,-1 6 2538,0-1-2611,0 6 1272,0 0-1316,-1 7 0,0 0 17,-2 9-12,-2 1 23,0 6-2269,-2 3 2263,-2 3 12,-4 17-15,5-14 1,0 1-4,-3 20-2279,3 4 2285,10-30 1,8 5-18,1-9 6,9 2 2291,8-9-2263,18-6-11,-9-2 33,8-8-22,-24-5 62,7-9-23,-8 0-6,6-7 1,-9 3-6,-2-1 3364,-1-2-3381,-2 0 17,-2-1-5,-2 1 33,-1-9-45,-4 9-6,1-6 12,-3 9-11,1 0-1,0-7-5,1 5-22,2-4-6,-1 9 11,2 2-11,0 1-5,1 3-1,2 0-16,-2 4 22,2-1-6,0 4 12,-3 2-12,3-1 6,-2 2-6,1 0 18,2 2-12,0 1 5,9 5 1,-2 0-6,5 3-11,5 4-6,-5-2 6,7 6-3393,-9-2 3399,0 2-18,5 12 7,-3 6-2253,0 1 2269,-7 1-1506,-7-11 1518,-2 0 4,-1-1-10,0-1-6,-2-2 0,0-1 1528,0-3-1528,1 9-11,0-13 22,2 6 2274,1-13-2262,0-2-6,1-2 3419,2-3-3380,-2-2-5,4 0 38,2-6-21,3-5-46,1-1 6,1-5-22,-5 4 5,1-2 0,0-1-5,1-3 22,6-7-6,-6 4 0,2-5 40,-8 8-23,-3 1 45,-1-4-50,-3 1 5,-2-2-22,-3 8 0,-2 3-12,-2 4 1,-2 0-1,-2-3 23,-2-1-5,0 1 10,0-3-21,5 7-3382,0-3 3376,2 4 5,3 1 0,-1 0-11,0-1 11,2 1-11,0 0 6,-1 0 16,2-4-5,-1 3 3381,0-5-3376,-1 4-11,1 0 6,-2 0 11,1 2-6,-1 0-5,-1 1-11,2 1-12,-1 1-156,3 1 156,0 4 6,5 3 0,0 2 6,12 3-1,-1-4 12,6 2-17,0-5 6,1 0-6,3 0 0,1-2 5,13-1 1,1 0-12,0-2 6,3-3 6,-22 0 0,4-3 10,-12 1 18,0-2-6,-6 1-11,2-3 56,-5-1-34,-2 3 6,-1-3-12,-2 4 1,0 1 106,0-2-90,-1 4 29,0-2-35,0 5-38,1 1-12,-1 5 6,1 1 6,-1 7-28,1 10-1,0 10 6,1 2-22,0 5-50,1-6-1025,1 4 728,2 5-365,2 4-2075,0-10 1,3 1 2825,-1-5 0,0 0 0,7 23 0,-5-24 0</inkml:trace>
  <inkml:trace contextRef="#ctx0" brushRef="#br0" timeOffset="842">4217 2574 25422,'20'-27'-323,"0"1"1,22-16-107,-8 37 1,2 7-1113,21-3 815,-8 3 1,-1 1-4008,5 5 3982,-21-1 1,-2 1-1194,2 7-1810,-5 13 360,-17 4 2687,-10 1 651,-16 1 522,-10-12 132,-5 2 802,-5-1 448,-3 1 291,-1 0-55,1-2 1199,-12 6-2197,17-8 494,-15 5-981,29-15-101,-2-1 202,15-6-415,3-2 3119,3-1-3218,0 0-181,6 0-10,3-3 521,9-1-561,6-4-16,8-2-29,8-3-22,7-1-26,-10 3 1,1-1-3395,19-5 3448,-19 4 0,-2 1-78,9-5 27,-7 1 29,-5-1 78,-1-6 50,-14 5 23,-3-6 6,-13 6 16,-8-1 17,-3 0 39,-7-3 521,-22-17-375,12 15 6,-14-12-6,21 22 3414,3 1-3392,3 3-17,2 1-27,4 3-51,1 0-62,3 2-50,2 2-33,0 0-113,2 1 51,6 8 11,2 1 0,8 10-3409,0 0 3398,3 5-23,2 3-153,-1 4 25,0 2-146,-4 3-1114,-2 24-494,-11-23 0,-3 1 1916,-1 4 0,-2-1 0,-4 14 0,-2-23 0</inkml:trace>
  <inkml:trace contextRef="#ctx0" brushRef="#br0" timeOffset="1808">6818 2389 15654,'-18'-30'61,"0"0"1,-16-18-57,18 48-10,-5 3-37,-6 1 48,-4 4 40,-6 3-46,-3 1 387,6-2 1,0 0-399,-21 6-2,6-3 1,1 0 35,-7 2-12,20-7 0,1-1 23,-4 1 434,7-3-417,7-1 1558,6-2-1519,5-2 545,0 0-534,7 0 2578,0 0-2606,5 0 2335,1 0-2430,0 3 74,0 1-41,0 6 28,2 10 12,-1 0-18,2 12-3391,-1-4 3420,-1 5-1867,1 5 1883,-2 5-122,1-8 0,-1 2 116,0 22-30,-1-19 1,0-1 30,-1 18-28,-3-2 11,2-1-31,1-10 0,0 2-664,2 7 647,0-12 0,2-2 20,4-5 2002,3-3-2002,3-4-513,3-3 502,3-3-161,14-6 1,5-2-81,8-1-87,-3-2 0,3-3-4605,-5-9 1,-3-2 4621,15 0 0,2-2 1,-38 3-1</inkml:trace>
  <inkml:trace contextRef="#ctx0" brushRef="#br0" timeOffset="2379">7729 2677 19903,'-3'-61'1096,"0"1"0,0 5 0,-1 10-318,-4 25-570,2 8-79,0 1 613,2 9-742,0 8 254,1 3-237,-1 10-6,1 3-5,-2 6-6,2 5 0,-2 6 0,0 4-263,0 7 64,1-10 1,0 3-2279,1 5 1,0 2 770,0 0 1,0-1-2899,2-2 0,1-4 4056,1 8 1,-1-24 0,1-12 0</inkml:trace>
  <inkml:trace contextRef="#ctx0" brushRef="#br0" timeOffset="2639">8253 3009 21075,'-2'-5'1910,"1"1"672,1 4-2582,-7-26 0,9 27 11,-1-9 1,8 27-12,2 9 0,-6-6-28,-1 2-45,-3 1-73,-2 2-179,-4 2-297,-4 0-548,-3 2-1664,-3-1-6997,0-3 9168,2-4 0,5-11 0,4-5 0</inkml:trace>
  <inkml:trace contextRef="#ctx0" brushRef="#br0" timeOffset="3692">9092 2641 15059,'14'-48'581,"0"-1"0,-1 9 0,-3 4 2259,-10 5-2549,-1 12 1405,-6-3-1354,-5 4-253,-4 4-10,-2 7-67,0 6-1805,-2 5 1832,-3 3 1565,-3 7-1571,-3 6 6,-3 3-16,-2 5-582,-1 3 587,1 3-12,13-9 1,0 1-5,-6 13-1,-1 11 0,17-17 0,6-2 0,4-1-5,5-3 16,3-4 1,5-3-1,2-4-5,4-3 17,2-3 16,2-3-5,1-4 16,1-1 3069,12-7-3002,4-8-77,-2-3 10,-3-7 12,-14 4 0,0-3 17,-3-1 194,-2-2-206,-1 1-11,-3-1-2489,0 2 2501,-2 1-7,-2 1 102,2-2 0,-4 5-46,0 2-116,-3 9-24,-3 8 3416,-5 11-3404,1 3 11,-6 9 0,2 0-5,-2 3-6,0 3-6,0 3-5,0 3-28,2 2-79,-1 2-449,2 3-15,0 2-454,2 2-925,1 4-3898,2 3-3506,0-4 8538,2-6 1,0-22 0,0-9 0</inkml:trace>
  <inkml:trace contextRef="#ctx0" brushRef="#br0" timeOffset="3886">9547 3077 23439,'0'-5'1943,"0"0"-173,0 5-1792,-23 11-46,13 5-4424,-17 12 3915,20 6-588,0 3-556,1 3 1721,1 8 0,2-23 0,0 1 0</inkml:trace>
  <inkml:trace contextRef="#ctx0" brushRef="#br0" timeOffset="4652">10339 2766 14827,'-7'-46'713,"1"0"0,1 7 0,0 6 2093,-3 14-2576,4 11-68,0 3 1371,1 3-1438,1 1 803,0 1-870,-2 3 3415,-7 12-3387,-8 15-11,-11 20-3421,4-2 3382,-1 5 0,11-12-18,2-1 12,2 0 6,3-1-6,4-2 6,3-1-1,10 10 6,10-3 1,6-2 3124,9-10-3136,-3-15-16,4-2-7,20-2 12,3-7 22,-22-4 0,-1-2 1,17-4-12,4-22 11,-32 9 22,7-13-5,-24 3-22,-4 7 16,-7-7-3158,-5 9 3136,-7 1-425,-17-7 430,5 7-187,-14-6 194,11 8-24,-1 0-2033,0-1 2051,1-1 16,-12-11 1856,6-6-1788,-3-12-79,17 8 12,12 2 400,12 2-412,4 9 188,18-19-188,1 20-11,7-3 0,-6 13 6,-6 7 252,1 2-264,0 2 12,1 2-1,9 6-10,2 12-6,0 3-1,-3 12-437,-12-2 426,-3 5 12,-4 7-22,-5 3-29,-2 6-89,-7 2-236,-3 3-319,-6 2-616,-1 3-370,6-29 1,0 0 1691,0 5 0,-1-1 0,0 2 0,1-1 0</inkml:trace>
  <inkml:trace contextRef="#ctx0" brushRef="#br0" timeOffset="4876">11023 3106 27158,'-18'48'-633,"10"-16"0,1-1-1249,2 7 1882,-1 21 0,4-36 0,-1 1 0</inkml:trace>
  <inkml:trace contextRef="#ctx0" brushRef="#br0" timeOffset="5751">12039 3005 10504,'23'-37'1180,"0"0"1,-1 0-1,10-14 1,-7 6-16,-9 6 1856,-6 5-2231,-5 4-141,-4 5 688,-7 5-642,-16 2-427,-3 9-32,-12 1-23,2 8-23,-1 5-84,-2 3 17,-1 6-16,2 4-29,1 2-16,4 5-12,1 3 28,-7 18-55,10-8-1,-4 11 12,8 6-34,7-13 5,0 14-10,9-17 5,4-1-6,2-1 1,3-3 1275,5-1-1281,5-4 11,4-1 0,4-5 0,2-2 11,1-4-16,2-4-1,-1-5 6,-1-4 0,0-2 11,-3-6 0,2-2-5,-2-4 11,1-4-6,-1-2 6,-1-1 0,-2-1 16,-3-1 6,-3 0-5,-4 0 33,-2-1-28,-2 0 1,-4 1 16,-3 2-17,-3 2-11,-4 2-6,-4 3 570,-3 2-581,-4 3 12,-3 2-7,-3 3 140,-13 8-156,9 1 6,-9 6-12,17 0 18,3 2-24,3 2-128,-2 11-604,7 6-349,2 2-1860,9 2 2953,9-7 0,-4-16 0,4 1 0</inkml:trace>
  <inkml:trace contextRef="#ctx0" brushRef="#br0" timeOffset="5959">12589 3232 24139,'0'-4'1747,"0"1"-498,0 3-1322,-33 27-106,21-6-966,-27 27 35,30-11-2250,-3 5 3360,-2 9 0,6-23 0,0-1 0</inkml:trace>
  <inkml:trace contextRef="#ctx0" brushRef="#br0" timeOffset="6543">13291 2705 24665,'-12'-41'127,"1"0"0,-1 3 0,9 10 395,13 21-399,9 1-78,-4 3-6,6 1-5,-5 3-6,2 3 167,10 10-173,-5 0-5,9 9-3233,-10-2 3227,1 3-2113,-1 4 2107,-3 4-250,5 20 233,-9-8-21,1 16-34,-10-14-90,-2 2-207,-4 2-438,-5 2-598,-2 3-1747,-5 0 3147,3-23 0,1-3 0,4-8 0,-1-5 0</inkml:trace>
  <inkml:trace contextRef="#ctx0" brushRef="#br0" timeOffset="6726">13345 3105 18134,'-1'-6'4106,"1"1"-1087,0 5-2823,-33-60-33,26 37-155,-9-12 0,5 4 4,21 17-29,9 6-73,6-1-118,8 2-284,7-1-578,6 1-1895,5 2 2965,11-1 0,-43 4 0,-2 1 0</inkml:trace>
  <inkml:trace contextRef="#ctx0" brushRef="#br0" timeOffset="6950">14238 3044 27152,'20'30'-230,"-3"3"-1130,-25 18-8471,-6 8 7991,-1-5 1,2-17 0,8-27 0</inkml:trace>
  <inkml:trace contextRef="#ctx0" brushRef="#br0" timeOffset="7993">14826 2911 25886,'-7'-29'28,"8"5"-39,28 15-50,4 2-4735,29-2 4074,-10 2 47,-15 2 0,1 1-1182,22-4 1857,-25 4 0,-1 0 0,3-1 0,-1 0 0</inkml:trace>
  <inkml:trace contextRef="#ctx0" brushRef="#br0" timeOffset="8521">15669 2652 19316,'-5'-4'3238,"2"1"-2577,3 3-146,-17-59-1508,13 30 1136,-5-9 0,3 0 53,9 8-73,5 1-28,4 2-11,3 4-33,2 3 5,1 4-17,2 2 212,13 1-240,-5 6 1,10 1 4,-9 5-4,2 2-2812,2 3 2805,1 3-10,1 4 5,-1 3-6,0 3 0,-3 2-79,-2 4 68,-4 1 17,-3 2-11,-4 1 5,-4 1-16,-5 0 5,-4 2 17,-9-1-1963,-6 1 1997,-10 0 1864,-6 1-1896,2-10 1,-1 1 8,-15 10-5,13-13 0,0 0 38,-23 8-21,15-10 44,-5 1 225,11-11 437,11-4-522,0-3 3429,9-9-3479,4-1-23,2-7-16,2 3 295,4-1-301,1-1-34,3 0-5,1 0-11,0 0-40,2 3 12,0 1 5,1 3-17,1 0 1,1 2-6,2 1-6,2 2-6,2 1 7,2 2-18,4 0 6,2 2 0,2 4 17,3 2-40,15 12 18,-11-2-1694,-7 1 0,-1 0 1682,-1 6-16,2 8-29,-19-9 34,-6 2 6,-10 0 5,-6 1-5,-11 2-2280,-8 0 2251,-5 0-10,-6-1-265,-1-1 219,-1-2-64,14-11 1,-1-1-480,-3-2 0,0-2-392,-19 6-1070,5-9 2112,33-9 0,7 3 0,3-3 0</inkml:trace>
  <inkml:trace contextRef="#ctx0" brushRef="#br0" timeOffset="8741">16705 2956 23791,'-5'1'1031,"2"1"358,3-2-1439,-29 65-1491,16-33 989,-5 10 0,0 1-1869,2-7 2421,-3 6 0,9-20 0,0 0 0</inkml:trace>
  <inkml:trace contextRef="#ctx0" brushRef="#br0" timeOffset="9569">17871 2505 16412,'-7'-40'149,"-1"1"0,2 3 1,-1 9 2437,-1 22-2553,-1 2-12,-1 0-16,0 1 10,-2 1 1,0 1 6,-2 0 10,0 1-22,-2 1-11,0 2-1071,-1 2 1065,-1 0 1089,-11 3-1072,6-2-11,-7 3 0,9-4 11,1 2-11,2 0 12,1 0 2273,-1 4-2280,6-3 12,-2 5 6,8-6-18,1 2 18,2 1 22,0 0-17,1 2 6,1 1 10,1 0-27,0 1 28,0 0-6,2-1 6,0 0-11,0-1 3442,2 8-3432,-3-6 12,1 5-16,-2-7-1,0 1 0,0 0 6,-1-1 56,-4 5-45,-1-5-23,-1 3 1,1-8-6,1-1-17,0-1 6,2-2 33,0-1 40,2-1 341,0-1-336,3-5-39,1-2-17,4-6 6,8-10-34,0 4 6,7-6-11,-3 7 11,3 2 5,0 1-39,0 3 40,9 0-23,-8 5-6,14 0 12,-16 5 38,16 8-77,-6 8 10,0 3 1,-3 6 11,-9-4 11,-1 1-17,1 10-17,-8 2 18,-2 2-18,-12-4 17,-8-8 0,-8 0-22,-6 2 0,-6-1-196,-22 8-3364,11-9 3324,-15 3-150,19-13-209,3-4-2531,-6-3-5997,15-3 8594,-1-2 1,19-1 0,4 0 0</inkml:trace>
  <inkml:trace contextRef="#ctx0" brushRef="#br0" timeOffset="9775">18403 2866 22941,'-22'45'-3277,"1"0"0,-1 4 0,3-6 1657,9-15 1,-1 0-1,8-19 1</inkml:trace>
  <inkml:trace contextRef="#ctx0" brushRef="#br0" timeOffset="10201">19185 2775 20573,'-41'2'569,"1"-1"1,3 1-1,9-2 1041,22-2-1414,3-1 355,7-1-484,16-6-39,4 0-608,17-4 585,0 1-22,6 1-819,5 0 606,7 2-2215,1 1 0,5 2 2445,-18 2 0,-1 1 0,7-2 0,-4 1 0,-8 3 0</inkml:trace>
  <inkml:trace contextRef="#ctx0" brushRef="#br0" timeOffset="10618">20375 2478 23551,'-2'-3'1355,"-1"1"337,3 2-1687,-67-8-2677,42 17 2677,-15-8 1,2 5-6,18 21-2664,0 4 2676,2 3-24,0 4 466,3 1-449,3 2-10,3 1 5,5 0 0,1-1-6,4-1 1,3-2-194,4-1 193,4-3 12,4-2-1,4-4 860,3-3-859,2-5 44,11-1-11,-9-9 34,6-2 3034,-7-14-3040,-7-1 6,3-7 16,-9 0 920,-2-2-903,-3-1 354,-3-1-309,-2-7-72,-4 6-23,-3-5-6,-4 9-5,-3 1-17,-4 1-6,-3 1 6,-2 3-16,-2 2-1,-12 2-11,8 2-11,-7 4-1,12 3-10,3 3-12,0 4-78,4 2-683,-4 13-269,7-3-1227,-3 9 2291,6-3 0,4-14 0,0 0 0</inkml:trace>
  <inkml:trace contextRef="#ctx0" brushRef="#br0" timeOffset="11890">20773 2151 26546,'30'-31'8,"1"1"1,5 1 0,0 8 1073,6 20-618,11 0 363,-17 1-287,-1 2-176,7 1-146,-5 3 332,5 3-7,-19-2-473,-6 1-36,-12-4-502,1 2-115,-2-1-58,0 3-12,1 1-39,-2 0 24,3 4 49,-2 0 61,0 2 193,0 4 317,-1 31 175,-6 7-577,-1-12 0,-1 2 607,-1-10 0,0-2 23,-1 3 0,-1 0 4,0 5 0,0 1-32,2-10 0,1 1-28,-1 11 0,1 2-35,2 2 1,2-1-89,0-10 0,2 0-93,1 12 1,2 0-44,0-15 1,1-2-45,0 0 0,1 1 23,3 10 1,-1 3-1497,-3-3 1,-1 1 1506,1-2 0,-4-2 9,-3-5 0,-4-4-2121,-16 6 2058,-15-5-1427,-13-5 1396,20-16 0,-5-2-1563,-25 4 0,-3-3-2709,17-3 1,0-1 4521,-17 2 0,6-2 0,15-3 0,17-2 1</inkml:trace>
  <inkml:trace contextRef="#ctx0" brushRef="#br0" timeOffset="44594">7569 6947 21269,'2'-49'752,"1"0"1,-1 4-1,0 8 44,-1 13-153,-1 9-407,0 0-57,0 9 57,0 3-191,0 1-27,0 2-40,-2 5 190,1 3-185,-3 7 0,0 5 6,-1 4 11,0 6-3409,-1 5 3392,1 5-1619,-1 3 1519,0 5-974,1 1 867,0 2-50,-1-1-34,-1 0-107,-1-3-204,-2-3 295,-4-3 55,-2-5 179,-3-2 17,-5-4 51,-4-3 61,-18 1 6,9-11 33,-10-2 40,15-11 28,3-3 2060,3-6-2055,4-4-6,4-6 23,3-3 23,2-2 27,4-2 1,1 0-7,2 0-16,2 2 180,-1-6-196,2 8 1822,0-2-1856,2 10 1634,0 2-1690,1 3 536,-1 2-603,1 2-36,-1 7 18,1 1 1,0 8-1,0-1 23,3 10-28,0-5 12,4 7-1,8-1 0,0-6-5,9 5-6,-2-10 11,2-1 0,1-1 11,2-3-5,1-2 22,0-2 6,1-2 134,26-6-128,-20-1-1,19-5 17,-26 0-5,1-1 5,-1-1-28,0-1-11,-1-1 6,1 1-12,-3-1 12,0 1-34,-3 2 6,-3 0-6,-4 3-12,-2 1-32,-5 2-186,0 1-296,-4 1-489,1 1-889,-1 0-3708,1 1 5612,1 1 0,-2-1 0,-1 1 0</inkml:trace>
  <inkml:trace contextRef="#ctx0" brushRef="#br0" timeOffset="45184">6797 8483 21953,'-34'-44'336,"-1"-1"1,4 4-1,3 9-196,10 21 1120,0 3-1193,-1 1-11,1 5 420,-8 1-470,6 5 5,-14 9 210,15 1-199,-13 20-11,15-9 45,-9 26 638,15-17-689,-2 12-16,10-13-17,1-1 28,4 0-11,9 12 0,1-10-3393,19 19 3404,-10-23 12,10 6-7,-7-14-16,0 0 17,0-3-6,-2-1 0,-2-2 16,-1 3 18,-8-6-34,-3 0 11,-8-6 0,-7 0-44,-4-1 38,-7 1 1,-5 0-6,-6-1 5,-2-2 1,-2 0 5,-9 0-3,9-1 1,0-1 2,0-1-16,1-1-12,2 0-22,4-1-45,4 1-2341,3-1 2082,5 1 1976,4-1-2647,3 1-3971,3 0 2020,2 0 0,2 0 1</inkml:trace>
  <inkml:trace contextRef="#ctx0" brushRef="#br0" timeOffset="45595">7101 8729 21943,'0'-6'3114,"0"1"-1837,0 5-1013,-5-61-46,3 42-2950,-1-15 0,0 3 2894,0 25 1381,0 2-1464,1 2 814,0 2-927,-2 9 51,-2 11-6,0 4-5,0 8-29,4 9 29,1-9 0,8 22 5,0-24-6,8 6-5,0-16-5,2-1-6,2-3-1,1-3 24,-2-3-7,7-3 12,-8-5 0,3-2 3397,-1-9-3380,2-10 16,6-10-22,-7 0 6,-3 0-1,-7 6-5,0-1 12,-2 0-24,-2-1 12,2-6-28,-3 9 6,1-2-6,-3 9-17,-1 6 0,-1 2-173,-1 5-1048,0 1-1226,2 9-527,2-2-6302,1 6 9293,1-6 0,-3-2 0,-1-3 0</inkml:trace>
  <inkml:trace contextRef="#ctx0" brushRef="#br0" timeOffset="46042">7719 8393 19777,'-2'-5'2571,"1"1"849,1 4-3414,-10-30 529,9 30-530,-5-17 269,12 41-279,5 20 5,-3-7-283,2 15 295,-5-13-18,-3 2 17,-2 21 0,-3-16-5,-2 13 0,-1-22 54,-2-5-32,-4 11-17,4-20 45,-3 5 50,7-22 158,2-4-152,1-3-45,0-5-22,0-4 22,-1-3-17,2-3 34,-1-13-45,3 6 1150,5-21-1144,1 17-1567,6-8 1539,-4 13 5,3 1-16,0 3 0,1 2-6,1 2 11,1 4-6,7 1-10,-5 5 5,6 2 0,3 9 22,-6 2-27,8 7-23,2 7 0,-8-3 16,5 6-21,-11 3 27,-8-7-5,-2 5 1499,-13-3-1560,-12-1-12,-3-1-62,-11-3-123,5-9-218,-2 0-1523,-16-1 2010,-10-2 0,17-2 0,4-3 0</inkml:trace>
  <inkml:trace contextRef="#ctx0" brushRef="#br0" timeOffset="46742">9072 8834 23281,'-6'-43'521,"0"-1"0,1 5 0,0 8-207,1 15 600,0 6-796,1 5 179,1 2-303,0 3 124,0 3-113,0 2 12,-1 7 0,0 5 391,-2 7-403,1 5-1233,-1 6 1233,1 3-5,0 4-356,1-9 0,0 4 342,-1 5 0,0 2-6,-1 0 1,1 1-1101,-1 1 0,0-3 1047,1-10 1,0-2-124,-4 31-422,1-4 411,2-6 5,2-9 23,2-8-124,1-4 224,0-16 782,0-2-753,0-15 536,0-6-542,1-8 39,0-6 0,0-8 2502,0-3-2496,-1-7-621,0-2 644,0-5-1,-3-5 17,-2-5 5,-1-5-1465,-1 14 1,-1-2 1461,2 11 1,0 0 0,-3-13 0,0 1-175,2 13 1,1 1 185,-1 0 0,0 0 8,1 1 1,1-1 5,0 3 0,1-2 78,1-11 1,2 1-357,1 12 1,1 1 285,2-9 0,2 3 37,7-9-22,4 5-35,1 7-21,1 5 720,13 1-743,7 10 0,3 5 1772,5 10-1783,-8 10-12,4 3 1,3 8-17,2 4-1,1 7 18,-1 3-40,-2 5-33,-5 4-22,-6 4-29,-8 1 12,-11 3 22,-7-1 139,-13-15 0,-6 1-44,-6 0 0,-4-1 114,-1 0 1,-3-2-90,-3-3 1,-2-3 8,-16 5 0,0-4-1,0-4-10,3-5 5,4-3-11,4-6-45,6-2-123,6-3-347,8-1 593,6-3-2185,5-2-3300,10-3 5407,6-4 0,-4 6 0,3-1 0</inkml:trace>
  <inkml:trace contextRef="#ctx0" brushRef="#br0" timeOffset="47433">9990 8412 25784,'-42'-23'30,"0"1"0,3 1 0,7 8-13,18 18 607,-2 5-613,-9 11-5,5 0 10,-7 8 190,10-5-195,2 2-22,1 0 0,4 0 17,4 0-12,2-1 6,3-2 102,3-1-108,3-2 29,2-2-12,4-3 17,2-2-6,1-5 23,-1-2 17,-1-3 10,1-2 12,0-3 336,0-3-348,1-5-4,1-4-1,0-2-6,-1-2-5,0-3-11,0 0 11,-1-3-22,-1 0 39,0-1-23,0 0-5,-1 0 5,3-5-5,-4 7-11,2-1 10,-7 13 7,-1 4-23,-2 3 17,-1 3-34,-1 1 0,-3 7-5,1 0-1,-4 10 1,-1-1-6,-1 5 17,-1 1-23,0 4-3392,0 2 3382,1 0-2270,0 1 2275,4-2-13,1 12 7,4-11 0,8 19 11,2-23 23,7 5-22,-1-13 16,9 1-6,-5-7-16,8-1 22,-10-6-22,0-2 2259,-2-2-2242,-2-2 11,0-2 0,-3-4-17,-1-2 22,1-9 3381,-4 2-3375,0-8-11,-5 4-3392,-2-2 3386,-1 0-1664,0-1 1670,0 1-6,0 0-22,2-8 0,-1 9 11,5-14-6,-1 19 6,3-5-11,0 11 33,2 0-5,0 2-11,2 1 5,0 3-4,-1 0 2560,1 4-2567,0 0 0,0 1 0,0 2 0,0 2 0,2 4 2489,5 11-2489,-4-2-24,6 17 2,-11-12 11,2 10-1,-4-10-3391,0 1 3364,0 0-799,1 0 659,3 0-2234,1 0 1663,3-1-1944,4-1-1749,4-2-4620,-1-3 9063,-1-4 0,-10-5 0,-4-3 0</inkml:trace>
  <inkml:trace contextRef="#ctx0" brushRef="#br0" timeOffset="47966">11039 8737 17098,'9'-57'804,"0"0"1,-1 2-1,0 4-513,-4 17 1,0 1-51,-1-1 0,0-1-45,-1 0 0,0 0-31,-1 0 0,-1-1-47,1 2 0,-2-1-9,-1 2 0,0-1 8,-1 2 1,-1 1 134,-6-27-17,-1 7 1974,0 8-2052,1 9-40,1 9-27,3 6 897,1 8-993,3 5 473,0 15-500,13 40 27,-4-14 0,2 3-885,2 5 1,0 1 881,0 1 1,-1-2 8,-1-8 0,-2-1-58,0 2 1,-1 3 25,0 8 0,-1 7 0,-1-3-1090,0-2 0,-1 1 1026,0 2 1,0 3 0,-1-6-140,-2-6 0,-1-4-869,0 0 0,-1 0 631,1-2 0,-1 0-166,0-2 0,-1-2 94,-1 28 545,1-23 0,0-3 0,0-2 0,0 6 0</inkml:trace>
  <inkml:trace contextRef="#ctx0" brushRef="#br0" timeOffset="48125">10908 8660 25309,'-33'-42'287,"0"0"1,3 3 0,9 7-238,21 18-78,17-8-201,23-2-90,11-1-405,-16 12 1,1 2 213,-3 2 1,1 1-356,3-1 0,0 0-860,4 1 0,1 0 1130,7-1 1,-2 1-1,5 0 1,-2 0 0</inkml:trace>
  <inkml:trace contextRef="#ctx0" brushRef="#br0" timeOffset="48675">12800 8497 21891,'14'-51'670,"1"0"1,-2 5-1,-4 7-255,-6 14 440,-2 5-575,-1 3 641,-2 0-708,-2 6-174,-1 3 216,-5 9-266,2 5 553,-4 7-553,1 4-3108,-8 16 3119,4-4 5,-5 12-10,7-8-18,3 2-537,0-1 549,4 0-11,2-1-2080,2-2 2085,1-1 2029,7 11-2079,7-3 67,3-2-11,5-10 22,-3-16 28,15-14-5,-10-5 537,10-13-526,-15-2 2468,-1-3-2457,-3-2 12,-1-2-12,-4-3-85,-3-2 68,-2-3-6,-3-1 29,-4-21-17,-7-1-676,-2 2 665,-4 11-12,3 22 6,0 6 845,-1 4-873,1 6-6,1 3 59,1 4-81,2 2-16,-1 3-68,-5 10 444,-2 15-1693,-1 21-28,6-1-1142,7 7 2531,12-8 0,-5-21 0,4-1 0</inkml:trace>
  <inkml:trace contextRef="#ctx0" brushRef="#br0" timeOffset="49050">13668 8089 23969,'-27'-41'239,"0"-1"0,3 3 0,2 11-144,8 22 1338,1 3-1411,0 3-5,-1 5 492,0 5-515,-2 9 6,-1 8-5,-1 8 268,1 10-274,-1 8-1250,10-23 1,0 2 1254,0 2 1,1 2 2,1 3 1,0 0-380,1 3 1,1 2 347,2-1 1,0 4-1,1-3-14,0 9 1,1 1-377,1-8 1,1 2 0,0-3 277,3 4 1,1 0-184,1-4 1,0 3 0,1-2-848,1 6 1,0 1 922,-2-8 1,1 2 0,-2-4 291,0 2 1,-2-2-443,-1-2 0,-1-2 78,-2-3 0,-2-1-123,-7 23 322,-5-28 0,-3-3 148,-14 5 6,-15-2-1061,10-24 1084,-2-6-582,0-8 626,1-9 703,11-4 0,1-3-540,-12-19-520,14 11 0,2-2 592,-2-24-151,14 28 1,1-2 186,1-16 1,3-1-219,3 13 1,1-1 361,2-12 1,3 1-444,2 16 1,3 1-32,0 0 0,2 1-8,2 1 0,0 1 12,18-26-24,3 3-49,2 2-296,-7 16 1,2-1-529,5-1 0,2 1 18,-1 0 1,2 1 838,5-1 0,-3 5 0,-8 6 0,1 1 0</inkml:trace>
  <inkml:trace contextRef="#ctx0" brushRef="#br0" timeOffset="51092">15282 8618 20701,'19'-59'784,"0"0"0,-3 11 1,-4 5-449,-5-7-56,-5 18-34,-1 2 29,0 4-7,-1 3-66,-1 3 721,-2 4-794,-1 3 473,-4 4-529,-1 2 223,-1 3-274,-2 2-22,-2 4-11,-2 2-11,-2 5 16,-2 4 0,0 4 12,-2 3-2680,0 2 2674,0 3 142,2 3-159,1 2-1272,3 0 1267,2 0 22,3-1-11,3-1-12,3-1 18,3-3-12,2 0 22,4-3 2724,8 5-2729,0-9 5,6 4 18,-4-12 5,1-2 33,8-3-38,-6-4 16,6-4 11,-6-3 6,-1-4 2020,7-10-2020,-6 3 6,6-9-3409,-8 4 3386,0-3-5,0-3-146,-1 1 140,0 0 6,-1 3 44,0-3 17,-5 11 0,0 0 12,-7 13-23,-1 2 3254,0 1-3338,-2 1 234,0 1-234,-4 1 0,0 4 0,-7 6 0,-3 9 0,0 1 0,0 4 0,6-6 0,2 1 0,1-1 0,2 1 0,3-2 0,1 1 0,3-1 0,3-1 0,3 0 0,5-2 0,3 0 0,3-2 0,12 2 0,-8-5 0,9-1 0,-13-7 0,-1-2 0,-2-1 0,-3-2 0,6-6 0,-4-1 0,3-4 0,-6 2 0,-1-1 0,-1-2 0,-1-2 0,3-12 0,-3 5 0,2-11 0,-4 8 0,1-1 0,1 0 0,-2 1 0,2 1 0,-2 2 0,0 1 0,-1 2 0,0 3 0,-1 3 0,1 2 0,-2 2 0,1 1 0,-1 4 0,-1 1 0,0 2 0,-1 2 0,2 0 0,2 3 0,3 2 0,3 6 0,2 3-3392,4 5 3392,0 3-2166,0 4 2166,-2 1-24,4 14 24,-6-10 0,1 8-1543,-7-14 1543,-1-2 1193,-1-2-1193,1-1 1993,3 5-1993,-1-9 0,3 4 0,-2-10 0,0-2 33,1-2-33,1-4 0,2-1 0,2-2 0,4-4 0,3-4 0,2-3 0,3-3 0,12-12-1755,-11 3 1755,8-10-219,-16 6 219,-4-2 0,-3-2 0,-4 0-14,-4-12 14,-2 13 2153,-7-8-2153,-3 17 0,-5 1 0,-3 2 0,-9-4 3219,6 6-3219,-5-1 0,11 7 489,2 4-489,2-1 33,2 3-33,0-1 0,4 3 0,-1 0 0,2 2 0,4 1 0,1 0 0,5 0 0,1 0 0,3 1 0,1 0 0,3 0 0,1 0 0,2-1 0,1 0 0,2 0 0,1 0 0,2-1 0,0-1 0,1-1 0,12-3 0,-12 2 0,6 0 0,-16 2 0,-6 0 0,-5 2 0,-4-1 0,-2 1 0,-6 11 0,2-3 0,-5 11 0,2-5-3392,1 1 3392,-2 2-1420,1 1 1420,0 1 0,-1 13 0,2-6 0,1 7 0,2-8 0,3 0 0,3 0 0,1 0 2689,10 10-3088,7 2 18,3-3-623,4-4 427,-4-14-162,2-2-282,4-5-60,2-4-336,3-3-107,2-4 51,1-3-90,0-4-1663,13-12 1905,-16 2 615,6-9 880,-20 3 238,-5-2 753,-4-2 348,-2-1 189,-3-1-94,-2 0-2517,-2 0 2086,-1 2 257,-2 0-661,0 1 563,-5-8-411,-2 4 21,-5-3-476,-1 12-330,3 9-33,1 7 2790,-1 5-2836,-3 5-50,-1 2 6,-3 6 1850,-7 10-1851,-3 8-19,4 7 1,0 2 7,-3 4-16,9-4 0,5-1-6,11-7 12,5-1 21,4-7-4,3-11-7,1-3 1,2-4 11,2-1 44,11-8-33,-4-2-11,10-7-28,-8-2 22,0-2 28,10-13-5,-13 5 16,7-10-5,-15 10 17,-1 0 10,-3-1-4,-2 4-7,-1 2 23,-2 5-4,-2-1-80,-2 7 0,-2 3 0,0 4 0,0 3 0,-3 4 0,0 1 0,-5 5 0,-5 10 0,2-2 0,-10 27 0,13-19 0,-4 14-3392,11-18 3392,0-2 0,11 7 0,7-2 0,16 3 0,-3-10 0,5-8 0,2-7 0,-8-5 0,8-2-165,-12-5 165,8-10 0,-9 3 0,10-16 0,-18 11 0,2-8 0,-8 10 0,-3 0-2214,-1 3 2214,-2 2-89,-2 3 89,0 4 2169,-2 2-2169,-2 4 161,-3 4-161,-3 3 3324,-8 9-3324,3-1 206,-4 12-206,10-3 0,8 7 0,14-1 0,5-6 0,8-4 0,13-5 0,13-5 0,0-2-1542,0-5 1542,-19-5 0,-5-3-265,6-12 265,-12 1 0,4-11 0,-8-7 0,-6 5 0,2-11 0,-8 12 0,-2 2 0,-1 3 0,-2 5 0,0 0 0,-2 8 0,-1 1 1494,0 7-1494,0 2 0,0 5 0,0 4 0,-4 22 0,-1-1-395,-4 17 395,-1-1 0,-2 7 0,0-7 0,0 2-496,2-8 0,0 0 496,-5 15 0,1 1 0,3-12 0,1-1 0,0 2 0,-1 3-1089,3-1 1,-1 3-1,1 0 684,2-6 1,0-1 0,0-2 0,-2 16 0,1-5 0,1 9 0</inkml:trace>
  <inkml:trace contextRef="#ctx0" brushRef="#br0" timeOffset="52188">6349 10312 18778,'0'-7'4000,"0"2"-3233,0 5-173,0 0-152,-32-62-614,19 42 304,-6-15 0,0 3 201,8 22-165,2 3-56,0 1-33,1 2-51,-2 3 0,1 0 387,-1 4-359,-17 21-56,8-3 25,-1 4 0,-1 2-13,-1 6-1,-8 14-6,9-12-21,2 0 4,1-1-3396,3 6 3374,6-13 12,2 4 5,9-17-6,3-2 12,3-4 17,4-2 5,3-4 45,11-1-28,-4-5-11,7-3 33,-9-2 34,-3-2 0,-2 0 28,-4-1 6,-3 0-17,-4-1 11,-2 0-6,-3-1 90,-7-6-112,0 6-6,-8-2-33,4 8 11,-8 3-61,4 2 16,-4 5 11,4 3 3376,-4 13-3398,5 0-11,-4 8 5,7-4-5,1 0 0,1 2-23,3-1 17,1 1 12,2 0-23,2 10 11,1-8-22,4 7-68,4-11-83,3-2-589,15 8 168,-1-7-285,13 4-1903,-4-10 643,5-4-7675,22-4 8362,-20-4 0,0-3 1,-29 0-1</inkml:trace>
  <inkml:trace contextRef="#ctx0" brushRef="#br0" timeOffset="52530">6922 10471 18296,'0'-7'5703,"0"1"-4953,0 6 264,0 0-678,-12-62-56,7 44-165,-2-16 0,0 4 103,4 26-55,0 1-46,0 2-50,2 0-50,-2 1 6,1 3-1,-3 3 6,-1 4-17,-3 4 6,-11 15-23,4-5-16,-6 5 0,-1 0-1,-3 3-8,4-6 1,1 0-94,-5 0-297,0 1 213,1-1 13,2-3 77,3-2 84,5-6 57,5-5 27,4-5-27,2-5 247,3-5-208,-1-10-1,2 0 1,-1-8 27,1 6 12,1-2-6,1 2 6,2 0 6,1 2-7,1 2-4,2 2-12,0 2-12,1 1-32,1 1-1,1 0-6,2 3-16,1 0 0,4 1-3403,2 2 3380,4 0-715,1 2 716,4 2-2055,3 3 1982,3 4-163,2 3-263,1 4-2457,16 16 2961,-10 0 0,-8-5 0,-17-10 0</inkml:trace>
  <inkml:trace contextRef="#ctx0" brushRef="#br0" timeOffset="52863">5541 11559 25728,'53'-10'90,"-1"1"1,1 0 0,-2 0 0,0 0-1,-3 0-57,5-2 1,-2 0-1215,5-1 0,1 0 1209,4 0 0,0-1-439,-19 5 1,0-1 0,3 0 433,1 0 1,4-1 0,2-1 0,-1 1-333,2-1 0,0 1 1,1-1-1,2 0 318,-3 0 0,2 0 0,1-1 0,-1 1 0,-3 1 6,0-1 0,-1 0 1,-2 1-1,-1 0-106,11-2 1,-3 0-1,-4 2 119,-3-1 0,-4 0-130,-3 2 0,-3 0 138,-3 0 1,-3 1 1126,23-7-944,-2-1 5,-21 3 2331,-7 0-2589,-20 6-756,-14 1-750,-3 2-8291,-6 0 9789,4 1 0,6 2 1,3 0-1</inkml:trace>
  <inkml:trace contextRef="#ctx0" brushRef="#br0" timeOffset="59999">22613 5796 1166,'23'-32'0,"-5"7"0</inkml:trace>
  <inkml:trace contextRef="#ctx0" brushRef="#br0" timeOffset="66717">10455 10786 21422,'-4'-47'721,"-1"1"0,0-1 0,-1-17 0,0 7-317,1 12-57,0 3-56,2 5 479,0 6-272,-1 1 19,0 9-421,0 5 43,2 10-105,1 5-12,1 9-11,0 1 0,0 11 17,1 3-22,-1 21 5,1-6-650,-3 16 633,0-13 12,-1 1-23,0 2 6,0 1-79,2-11 1,1 0-3233,0 18 3106,1-19 1,3 1-1180,11 26 164,0-17-3009,6-8 0,3-2 4240,5-4 0,3 3 0,-19-25 0</inkml:trace>
  <inkml:trace contextRef="#ctx0" brushRef="#br0" timeOffset="67009">10907 10553 20950,'-15'-42'567,"0"0"0,1 3 1,1 9-243,3 21-107,0 2-61,0 4-34,-1 1 6,-2 5-40,-2 2 747,-2 5-740,-3 5-3796,-2 4 3806,-3 4 862,-20 16-900,6-6-32,13-10 0,-1-1 20,-15 11-146,4-1 146,4 0-28,7-4 90,6 5-45,11-13 16,6 4 3158,11-13-3157,8-2 56,23-3-68,19-2-1682,4-5 1604,-16-2 0,0 0-11,12-5-1134,-20 3 0,1 0 1044,16-4-72,2 0-404,2 0 141,1-1-232,1 0-2191,1 0 1836,-29 5 1,0 0-1829,0 0 1,1 0-6715,26-4 9565,-8 2 0,-24 3 0,-12 1 0</inkml:trace>
  <inkml:trace contextRef="#ctx0" brushRef="#br0" timeOffset="67226">11789 10446 22167,'-3'-2'2285,"0"1"-1103,3 1-2316,65-59 551,-30 43-534,16-16 0,5 4-5958,5 29 7075,-27 1 0,-3 1 0,7 0 0,-19 1 0</inkml:trace>
  <inkml:trace contextRef="#ctx0" brushRef="#br0" timeOffset="67382">11868 10619 20380,'-7'1'3658,"2"0"-2813,5-1 433,0 0-1597,31-35-696,-7 22-178,11-10 1,3 0-2190,8 13-4483,12-3 7090,-23 7 0,-17 2 1,-7 2-1</inkml:trace>
  <inkml:trace contextRef="#ctx0" brushRef="#br0" timeOffset="67866">12744 10362 19867,'-1'-3'3047,"0"0"-594,1 3-2022,-15-65-252,11 43-24,-4-14 1,3 0 91,11 18-186,1 5 73,4-3-106,0 8 237,2 0-231,11 3-23,9 2 0,2 3 6,2 4-17,-9 4-6,-1 2-5,0 2-28,8 9 33,-11-4-10,10 14-12,-20-14 11,0 7-11,-10-8 5,-5 1 7,-5 0-1,-5 0 22,-17 9 1,4-8-577,-10 6 576,10-10 6,2-2 17,2-2 51,-2-3-34,7-3 39,0-2 22,8-2 34,2-2 611,2 0-617,1-1-28,2-1-5,0-1-73,3 1 6,1 0-23,4 1 11,1 3-10,4-1-1,3 2-11,14 5 5,-5 0 18,13 7 5,-6-1 22,18 9-2257,-11-4 2212,11 7 1,-18-6-6,-5 0-6,-5 0-5,-5-1-22,-8 5 49,-8-8-4,-17 8-24,-5-12-262,-30 3-258,14-8-700,-16 0-8599,-1-3 8595,19-2 0,0 0 0,26 0 0</inkml:trace>
  <inkml:trace contextRef="#ctx0" brushRef="#br0" timeOffset="71213">8877 12017 24984,'-1'-32'432,"-6"4"-6042,-2 26 5638,-5-1 1409,0 2-1392,-13 0 825,3 1-858,-11 2-2281,-7 4 2269,7 0 1174,-25 9-1174,25-5-287,-9 4 292,18-6-5,4 0 0,0 2 2710,8-3-2676,-2 1-34,10-4 1553,0 3-1553,3-2 533,1 3-527,-1 0-6,1 2 5,-1 3-3374,-3 11 3397,2-3 28,-6 19 56,3 0-17,-2 2-547,0 3 542,2-8 0,-1 2-1044,2 1 0,1 1 976,-1 12-31,1-11 1,2-2 2095,3 0-2092,5-1-649,3-3 603,8-4 14,5-2-423,21 4-39,-5-12-324,18 3-1779,-22-19 1,2-2 2601,26 2 0,-8-3 0,-23-3 0</inkml:trace>
  <inkml:trace contextRef="#ctx0" brushRef="#br0" timeOffset="72312">9414 12287 14135,'0'-6'7640,"0"1"-6971,-4-27 1,-1-5-166,2 14-294,-2-16 0,1 3 148,2 26-55,1 2 89,0 3-258,0 2-106,0 2-6,1 10 34,0 12-44,0 6-1,-1 10-3386,-2-2 3375,-1 2-465,-3 3 0,0 1 398,-2 12-1003,2-9 0,1-2 723,0 6-583,4-15 1,2 1-2841,1-1 1,1 1 3769,2 2 0,0-2 0,3 7 0,-1-21 0</inkml:trace>
  <inkml:trace contextRef="#ctx0" brushRef="#br0" timeOffset="72530">9856 12568 19328,'1'-5'3394,"0"2"-913,-1 3-2481,-1-7 0,-2 14 0,-1-1-56,-2 19-364,-6 15-185,2-7-2846,-3 27-1797,7-25 5248,1 16 0,5-32 0,0-2 0</inkml:trace>
  <inkml:trace contextRef="#ctx0" brushRef="#br0" timeOffset="72996">10558 12423 19277,'2'-10'3047,"0"3"-7862,-2 7 5443,13-64-192,-9 38 436,3-12 1,-1 0-352,-6 7-314,-2 10 855,-2-5-743,-7 8-140,-5 7-100,-11 2 3363,-10 18-3408,-9 14-17,5 5-6,-1 7-6,12-7-2794,2 1 2772,1 1 12,5 0-51,3 0 45,5-3-6,5 0-22,8 11 28,6-15 5,6 7 6,4-20 12,1-4 49,15-3-27,6-12-23,3-1 17,0-11 0,-12 2 6,2-3-12,-1-2 40,-1-1 2783,-3 0-2772,-2-1 117,1-10 46,-5 0-108,-4 3 73,-6 7-67,-6 12-5,-1 3 6,-1 4-57,-1 2-28,0 2-38,0 2-7,-1 9-10,-4 9 5,0 6 0,-2 6 16,0-4-279,1 2 274,-1 3-11,1 4-61,-5 21-3362,3-11 3194,-4 18-337,7-28 1,1 0-1140,-2 20 633,3-18 0,1-1-5336,1 13 6408,6 2 0,-4-24 0,4-2 0</inkml:trace>
  <inkml:trace contextRef="#ctx0" brushRef="#br0" timeOffset="73203">10938 12669 26301,'14'-15'-6,"-4"9"-89,-18 28-163,2 4-279,-1 2-2566,0 15 3103,1 7 0,1-16 0,2-4 0</inkml:trace>
  <inkml:trace contextRef="#ctx0" brushRef="#br0" timeOffset="73747">11416 12501 18159,'0'-41'476,"0"0"0,0 2 1,-1 9-220,0 20 2341,0 2-2441,-2 5 1026,1 3-1144,-2 0 599,-1 2-599,-2 3-5,-4 5 11,-3 5 0,-3 4-1,-3 2-16,0 4 2115,-2 1-2126,-7 16 0,8-11-641,-4 11 624,12-14-6,4 8 0,5-11-5,5 6 6,5-15-12,5-1 17,3-3 5,4-1 1,3-3-6,5-1-6,37-5 6,-21-3 187,-7 0 0,-2-3-187,2-4-11,-4-2 44,-4 0-33,-6-1 12,-4 0 16,-6-1-17,-4-1 45,-3-6-28,-5 3-17,-3-4 11,-12 0 12,-10-2-28,-1 0 5,-3 1-11,10 7 5,0-1 7,2 0-1,2 0 256,1-1-244,2 0-12,3-2 0,2 1 6,3 0 22,3-16-33,5 13-1,4-11 7,4 18-12,2 1 11,9-2-6,-4 6 1,6-1-6,-7 4 17,1 2-12,-2 1 7,1 2-7,12 4 1,-10 0-6,9 6-6,-16 0 6,0 3-11,-1 1 5,-2 2-10,-1 3-24,-3 2-32,-2 2-80,-1 2-100,-3 2-196,-2 3-313,-4 1-2713,-12 17-2882,3-10 5508,-9 14 0,15-32 0,1-2 0</inkml:trace>
  <inkml:trace contextRef="#ctx0" brushRef="#br0" timeOffset="74233">12082 12265 19182,'-2'-6'2649,"1"1"706,1 5-3047,-5-62-16,3 42-429,0-15 1,-1 3 377,2 24 92,0 2-188,0 2-27,1 1-34,0 1 39,1 1-78,9 0 382,0 0-410,10 0 5,-1-1 0,3 1-16,4 0 11,0-1 16,3 0-27,-2 0 5,11 0-16,-13 0 16,6 2 0,-15-1 0,-3 1-28,-3 0 29,-3 0 4,-3 0-4,-1 2-1,-2 0-11,-1 3 11,2 1 34,-2 2-34,0 0 6,0 2-12,0 1 1,0 0 0,0 1-1,0 1 12,0 1-39,0 2 33,-2 2 6,2 13-17,0-5-644,0 11 644,0-8 0,0 2 17,0 2-17,2 2-3179,-1 0 3168,1 1 5,-1-1 12,-1 0 0,-3-3 5,-3-1-1247,-6-1 1236,-5-2 6,-4-2-6,-4-2-23,-2-2 292,-3-2-476,1-3-292,0-2-1252,-7 2 1751,9-5 0,4-1 0,13-6 0</inkml:trace>
  <inkml:trace contextRef="#ctx0" brushRef="#br0" timeOffset="87359">12968 12914 24086,'16'-39'188,"1"0"1,-1 3 0,-4 11-94,-10 23 405,0 1-461,-1 4 151,1 1-151,-2 5 57,1 5-96,-3 4 186,-3 6-926,-11 18-1391,1-5-3443,-9 15 5574,5-8 0,8-21 0,2-1 0</inkml:trace>
  <inkml:trace contextRef="#ctx0" brushRef="#br0" timeOffset="88143">14210 12132 15115,'0'-3'3361,"0"1"1277,0 2-4565,-36-22-5672,21 17 5644,-29-17 1006,29 22-1001,-3 0-1258,-1 2 1247,-3 0-401,-2 2 395,-4 0-5,-2 1 6,-1 1 0,-1 0-6,1 1 11,3-1 6,1 1-715,5 0 715,1 1 17,4-2-6,2 1 317,4-3-328,2 1 1737,3-2-1765,1 1 1536,3-1-1508,0 0 3431,2 2-3414,0-2-1,0 3 7,0 0 21,2 0 96,2 7 45,1 6-113,0 0-16,-1 6 11,-2-5-6,-2 4 13,0 3-19,-3 3 80,-6 20-3511,-2-9 3415,-5 16-2131,4-16 2086,1 0-1095,1-1 1061,4-1 6,2-3 12,4-3-1,5-3-11,5-5 17,22 2-11,19-8-22,6-3 682,-22-12 1,-1-2-750,23-5-136,2-3-313,2-4-795,0-4 1316,-15 0 0,-2 0 0,-3 2 0,16-8 0</inkml:trace>
  <inkml:trace contextRef="#ctx0" brushRef="#br0" timeOffset="89150">8665 3503 9955,'-3'-4'1549,"2"0"-2347,1 4 1313,-3-18-892,3 14 131,-3-14 186,3 18 5531,0 0-4651,0-2-131,0 1-185,0-2-716,0 1-6,1 2 1072,2-1-289,0 1-1098,2 0-5835,4 1 6420,-2 1 0,0-1 1,-5 0-1</inkml:trace>
  <inkml:trace contextRef="#ctx0" brushRef="#br0" timeOffset="90432">15104 12463 12287,'1'-7'5242,"1"2"-3993,-2 5 712,3-72-1183,-2 42-473,1-13 1,0 0 181,-3 18 286,-4-8-465,0 10-39,-4-4-45,1 13-45,-1 2-50,-2 4-45,0 2-22,-3 3-29,-2 4 6,-1 4 6,-2 4-6,-9 15-11,5-3-5,-7 10-287,9-6 292,0 0-16,3 2 4,1 0-10,4 1 5,3-2-5,4-1-1,3-3 1,5-1 0,3-4 5,5-1-6,4-4 23,1-2 12,3-4 32,1-3 304,0-1-270,0-4 18,1-3 10,-2-4 6,1-4 45,-1-1 34,0-3-1,-2 0-11,-1-2-50,-1-1-56,-2 1-28,1-2-3398,-1 1 3386,0 0-143,5-5 166,-1 4-50,0 2-12,-5 9-5,-6 7-6,-1 2 6,-2 1 3290,0 4-3291,-1 3 292,-1 15-274,-1 11-34,-2 3-1324,-3 4 1318,-2-6-11,0 0-100,-5 20-57,4-11-299,2-4 0,2 1-712,1 9-1484,4-7 0,2 0 2669,8 12 0,-2-9 0,0-22 0</inkml:trace>
  <inkml:trace contextRef="#ctx0" brushRef="#br0" timeOffset="90650">15629 12573 25881,'8'-29'5,"-2"11"-27,-11 35-23,-2 3-56,1 3-386,-6 13-90,4-6-975,-2 10-218,6-10-8061,2 9 8484,0-14 0,2-2 1,0-16-1</inkml:trace>
  <inkml:trace contextRef="#ctx0" brushRef="#br0" timeOffset="91157">16111 12459 15308,'5'-39'650,"-1"0"0,3-23 2099,-12 59-2592,1 2-45,-2 0 1392,0 4-1413,-2 2-19,-1 5-4,-3 4-7,-2 2-10,0 2 5,-2 4-23,0 1 1,0 2 842,1 1-859,-3 14-17,7-10-6,1 10 3393,7-14-3387,4-1 0,3-2 0,4-2-12,5-3 7,4-2 10,1-3-5,4-2 0,0-2 0,0-4 12,11-2 27,-9-4-28,8-4 0,-11-4 0,-1-3 12,-1-2 5,-3-1-11,-3-2 16,-4-1-5,-4-2 0,-2-1 17,-4-1-6,-3 0-22,-4-1 33,-11-9-33,1 8 6,-6-6-7,5 11-4,1 1 38,-6-5-16,7 6-6,-5-3 5,10 8 1,1 0 11,2 2 22,2-1-6,2 3 1,2-2 33,2-2-44,6-2-29,1 1-22,7 1 6,-1 6 10,1 0-4,2 2-1,0 2-11,3 0 5,0 2-5,2 0-5,0 2 5,0 2 0,1 4 0,8 9 0,-7-1-34,5 8 12,-12-4-6,-3 4-17,-3 3-17,-4 2-55,-3 2-85,-2 1-3515,-3 1 3247,-2 1-1787,-7 16-802,4-11 3059,-3 16 0,8-34 0,1-1 0</inkml:trace>
  <inkml:trace contextRef="#ctx0" brushRef="#br0" timeOffset="91365">16792 12622 21047,'0'-3'2610,"0"1"-543,0 2-2061,-17 30-96,9-11-445,-6 10 0,0 1-1498,2 2-7377,-3 7 9410,7-15 0,3-11 0,3-6 0</inkml:trace>
  <inkml:trace contextRef="#ctx0" brushRef="#br0" timeOffset="92099">17313 12439 23873,'10'-58'348,"-3"12"569,-14 46-827,-7 1 295,-6 8-335,-13 9-39,3 4-1296,-4 5 1290,8-1-5,-1 3-2471,0 2 2455,1 3 16,2 0 11,3 2 0,2 15-22,10-14-818,1 11 823,12-20 844,4-1-849,18 6-23,14-3 28,-14-13 1,3-2 13,2-5 1,-1-1 2897,16 0-2850,1-16-6,-25-1 6,3-8 23,-12 2 10,-3-1 18,-3 0 1474,-3-8-1497,-9-3 83,-9-7-128,-9 5-28,0 7 0,0 6 1,4 8-1,1 3-11,0 2 0,0 1 0,-9 6-34,7 2-27,-6 6-51,10 1-107,2 1-128,2 2-247,2 1-325,4 0-486,3 1-8426,5 8 9413,1-10 1,1 0 0,-2-12 0</inkml:trace>
  <inkml:trace contextRef="#ctx0" brushRef="#br0" timeOffset="92568">18082 12281 22234,'-32'-44'517,"-1"0"0,3 6 0,9 7 166,18 21-482,3 4 83,0 2-200,2-2 57,3 2-85,4-2 5,5 0-16,2 0 205,5 0-194,14-2-6,10 0-16,14 1-958,-10 2 935,-3 3-5,-16 1-18,-2 1 35,8 3-3094,-9 1 3088,3 4-1173,-11 1 1156,-3 2 509,-3 2-486,0 1-23,-4 3 11,0 1-22,-1 10 11,-3-5-11,-1 7 16,-3-6-16,0 0 5,-2 2 6,-2 2 2746,-8 33-2746,3-24 0,0 1 945,1-1 0,-2 2-968,-5 16 1,-1-3-6,1-5-440,2-11 0,-1-1 317,-13 13 27,3-14-83,0-8 0,-3-1-140,-10 2-169,-15 5-268,12-14-2907,-19 3 2917,10-7 0,7-3 1,21-7-1</inkml:trace>
  <inkml:trace contextRef="#ctx0" brushRef="#br0" timeOffset="92968">18905 12938 29319,'-12'-7'-1044,"1"5"980,6 26-399,-4 2-178,-3 1-1441,-5 3-6593,-2-3 8666,1-4 1,8-11-1,3-5 1</inkml:trace>
  <inkml:trace contextRef="#ctx0" brushRef="#br0" timeOffset="94653">20013 12195 18949,'-6'-37'156,"0"0"1,-5-22 2175,6 58-2282,-4 0 967,0 1-1001,-3 0-4,-1 2 547,-2 0-553,-3 1-6,-2 2 11,-4 0-6,-2 2 7,-2 0-1,-1 2-6,-1-2 7,1 1 4,3-2 1905,5-1-1909,1 0-12,9-1 11,2 0 0,7-2 0,2 4 6,0-1 5,0 3 1,1 0 5,0 0 12,0 2-1,0 3 11,-1 2 62,0 12-50,-2-4-1,-2 10 7,-3-5-12,-2 2 0,-2 3 28,-6 20-23,3-12-2210,-2 14 2177,7-18-2677,2 0 2655,4-1 11,1-2 0,5-2-12,3-2 1,5-3-1,4 0-16,2-4 0,5-2-28,2-3 1422,4-2-1758,20-1-309,-8-7 911,18-2-3342,-11-6 3115,9-4 0,-26 2 0,0-2 0</inkml:trace>
  <inkml:trace contextRef="#ctx0" brushRef="#br0" timeOffset="95469">20668 12399 18044,'1'-5'3557,"0"1"275,-1 4-3748,2-32 0,-6 29-6,-2-22 73,-13 47-27,-5 9-80,-1 1-10,-1 5-17,8-9-273,1 1 267,2 0 0,3-1-5,3-1-6,4-2-11,3 9 11,12-4 0,1-1-6,10-6 12,13-7-18,-5-6 12,14 1-5,-8-8 289,4-2-273,0-4 6,0-1-12,-3-4-5,-4-3 0,-6-1 0,-5-3 6,-5 1 0,-5 0 5,-4 1-11,-4-1 11,-2 1-5,-5 0-1,-3-1 6,-5 2-16,-4-1 27,-2 0 1,-12-4-12,5 4-6,-8-4 12,8 5-11,1-1 5,0 0-11,0-2 0,1-1 11,0-1 0,2 0 1,2-1 10,-2-8-5,7 6 5,0-6 6,9 8-5,3 2 16,2-1-6,4 1 7,0 1-1,6 0-11,0 2 0,4 1 33,10-2-33,-4 5 0,8-1-16,-6 8 10,0 1-11,1 2-5,-1 4-1,0 3-10,-1 4 5,-1 3 5,-3 3-3391,-2 3 3386,-4 3-6,-3 3-10,-4 17-24,-7-7-1012,-5 13 800,-7-13-507,0-9 0,-1 1-2338,-1 3 0,-1 0 3097,-1 3 0,0-2 0,-4 10 0,12-21 0</inkml:trace>
  <inkml:trace contextRef="#ctx0" brushRef="#br0" timeOffset="95700">21328 12691 17875,'-51'35'-403,"12"-8"2409,28 6-5406,4 2 3400,2-4 0,1-6 0,3-10 0</inkml:trace>
  <inkml:trace contextRef="#ctx0" brushRef="#br0" timeOffset="96484">22008 12280 21217,'6'-40'296,"-1"0"1,1 3 0,-7 11 1302,-10 24-1213,-21 4-279,8 4-18,-16 4 536,16 4-569,-2 4 28,-12 16-45,8-4-22,5-1 0,-1 3-507,6-3 1,0 1 486,1 0 0,0 0 6,3-1 0,1 0 761,-4 26-770,10 1 6,6-1 0,11-8-11,20-5-11,15-4 8,-12-16 0,3-1 11,3-6 0,0-2 9,22 2-2904,4-11 2909,-33-7 28,4-6-77,-19-1 100,-3-2 11,-5-1-6,-3 1 920,-3-2-920,-4 1-5,-3 0-23,-4-2 3344,-3 1-3349,-3-1 145,-1 0-140,-13-4-16,7 4 10,-9-1-21,8 6-7,1 3-5,-1 2-5,1 2 16,0 1-17,1 4 6,-6 7-39,-2 10-146,-6 12-3425,10-2 3212,7 2-1774,10 1 240,6-7-3384,8 7 5316,8-7 0,-4-12 0,1 0 0</inkml:trace>
  <inkml:trace contextRef="#ctx0" brushRef="#br0" timeOffset="96974">22552 12698 26026,'-16'19'101,"3"0"-95,14-1 5,-1 1-33,-3 2-85,-1 0-128,-3 2-466,-2 1-945,-2 2-4112,0 0-3697,0-3 9282,2-4 1,4-9 0,3-5 0</inkml:trace>
  <inkml:trace contextRef="#ctx0" brushRef="#br0" timeOffset="97310">22997 12319 23965,'8'-40'171,"1"-1"1,-1 3 0,2 8-9,6 17-46,2 1 601,-2 3-611,2 2 391,-2 2-408,0 2 5,0 2-28,-1 2-11,-1 2 6,0 2 180,-1 4-214,1 2 501,-3 4-501,2 3-5,-3 1-12,1 4 0,-2 1 0,2 3-3245,-2 0 3234,-1 3-1304,-1 2 1276,-1 0-11,-1 2-62,0 14 0,-1-11-73,1 12-271,-2-15 14,1 1 2445,-2-1-3101,0 1-531,-2-1-2286,-1-1 4379,-4 2 0,2-18 0,-2-1 1</inkml:trace>
  <inkml:trace contextRef="#ctx0" brushRef="#br0" timeOffset="97500">23038 12580 21411,'56'-28'-693,"0"0"1,-3 3-1,-5 6-1547,0 18-3597,3 0 5837,4 0 0,-25 1 0,-2-1 0</inkml:trace>
  <inkml:trace contextRef="#ctx0" brushRef="#br0" timeOffset="97933">23891 12033 19557,'-4'-3'2436,"1"0"-4764,3 3 2407,33-46-363,-17 34 352,27-34-694,-25 45 704,0 1-16,2 0-18,0 0-4,1 0 10,1 0-16,0 0 5,0 2-11,1-1-17,-1 2 11,0 1-5,-2 2 6,-2 1-18,-3 2 1752,-2 1-1752,-3 2-5,-2 2 23,-3 1-6,-3 2-1,0 1 1,-4 4 0,-1 0 1595,-6 15-1595,0-9-11,-3 11 16,3-11 3398,2 2-3398,2 1-10,1 2 4,2 3-4,1 2 4,3 2 7,1 2-29,5 2 1,2 2-7,3 0-10,3 1 11,1-1 0,1 1-17,0-4-436,-4-1 397,-2-4-34,-4-4-156,-13 4 61,-8-12-363,-17 1-768,-2-16 0,-4-3 1327,2-1 0,0-1 0,-27 5 0,24-6 0</inkml:trace>
  <inkml:trace contextRef="#ctx0" brushRef="#br0" timeOffset="99325">25235 12866 17471,'49'-10'-1251,"0"0"1,0 0-1,12-4 1,-3 4 1250,-2 7 0,-9 2 0,-23 0 0,-4 1 0</inkml:trace>
  <inkml:trace contextRef="#ctx0" brushRef="#br0" timeOffset="99516">26654 12890 26161,'44'-18'115,"0"1"1,-2 0 0,-5 5-60,-6 9-28,4 1-17,4 0-1227,0 1 1155,3 0-79,0 1-280,0 0-757,1 0-2609,2 1-6045,-6 1 9162,-4 0 1,-18-1-1,-7 0 1</inkml:trace>
  <inkml:trace contextRef="#ctx0" brushRef="#br0" timeOffset="101955">9244 14500 15737,'1'-3'4375,"-1"0"-152,0 3-4106,4-20-22,-3 15-5,1-14-6,-6 21-11,-3 2 44,-10 4-44,-12 3-3431,-2 1 3380,-7 2-999,-14 5 977,9-4-74,14-4 0,-3 0 82,-3 1 1,-1-1-4,-17 6-163,18-5 1,0-1 185,-17 3-16,19-4 4,-1-2 950,20-6-944,8 0 171,2-2-114,4 0 359,0 4-409,0-1 3424,0 5-3369,0 0 6,0 4 11,0 2-6,0 3-5,0 3-1,-2 4 68,-3 17-3482,-1-6 3364,-2 14 40,1 9-394,2-12 315,0 16 0,4-20 0,2-3 23,8 12-23,2-15-11,9 6-6,14-12-22,-4-13 3191,16 1-3348,-4-14-1785,5-3 1034,7-7-1018,5-3-7866,-2-4 9575,-6-1 1,-24 7 0,-11 2-1</inkml:trace>
  <inkml:trace contextRef="#ctx0" brushRef="#br0" timeOffset="102205">9721 14923 22526,'-4'0'2766,"1"0"-2200,3 0-930,68-32-392,-32 22-2947,21-9 1,4 1 3702,1 13 0,-8 0 0,-23 1 0</inkml:trace>
  <inkml:trace contextRef="#ctx0" brushRef="#br0" timeOffset="102764">10637 14677 21986,'5'-40'138,"-1"0"0,0 2 0,2 10 943,7 22-1031,1 1 370,1 1-370,1 1 12,20 2-51,-12 0-37,13 3 37,-16 2 553,-1 1-564,9 8 23,-2 3-34,-1 2-1,-6 1 1,-11-4 6,-3 2 5,-3 1-12,-3 1 12,-5 0 244,-2 0-222,-14 7-3397,2-9 3375,-7 3 89,-2-6 107,0-3-61,0-1 33,7-4 17,9-4 39,2-1 146,2-1 3341,3 0-3582,2 0-17,2-2-17,1 1-17,2-2 1,0 1-6,1 0-1,2 0-38,1 0 0,2 0-6,1 1-17,2 0 22,2 1-10,8 3-6,7 7-12,8 9 1,-5 2-1637,-1 3 1636,-9-4-51,0 1 51,5 13-22,-8-9 12,2 9-1,-12-12 1,-4-2 16,-4 0-22,-5-3-1,-3-1-10,-5-3-23,-3-3-22,-2-3-62,-1-1 1277,-1-3-1456,0-1-246,-2-1-455,-1-4-923,1 0-4717,0-5 6649,0-1 0,10 3 0,2 0 0</inkml:trace>
  <inkml:trace contextRef="#ctx0" brushRef="#br0" timeOffset="103002">11668 15121 23578,'-47'26'-228,"1"-1"0,-2 3 0,8-3-1189,19-5-3598,-5 7-4653,12-9 9514,4-4 1,6-6 0,1-4 0</inkml:trace>
  <inkml:trace contextRef="#ctx0" brushRef="#br0" timeOffset="103841">12754 14550 24906,'-28'-9'207,"0"2"-117,-8 16-57,6-3 40,-30 6-39,23-7 5,-13 2 1,18-5 4,4-1 46,-4 0-23,13-1 34,-2 0-45,15 0-17,2 0 107,4 0-124,2 2-5,0 1 39,6 8-6,-2-1-10,3 4 16,-3-1-12,0 2 7,-2 1 10,0 1-5,-3 1 40,0 9-57,-2-6 62,-5 15-73,-1-15 0,-4 7 0,1-8-12,-2-1 18,-1 0 5,-2-1 23,-8 5-17,5-8-1,-5 2 24,11-9 38,2-2 23,2-4 11,3 0-17,2-3 6,1-2-51,1-3-11,1-2-11,0-4 0,0-1-22,0-2-17,3-1-17,6-8 22,1 6-16,4-4 5,-2 8-5,1 2-1,1 2 1,-1 1-6,1 2 17,6 1-12,-4 3 1,8 1 22,-4 2-34,4 2-5,20 6-34,-6 2 40,15 3-18,-13 0 1,-1 1-6,-3 3 0,-6 1-6,-5 2-11,-8 2-44,-7 13 38,-9-8 1,-7 8 11,-9-12-112,-19 9 39,4-9-84,2-6 0,-2-1-588,-20 2-729,-9-1-1686,17-8 152,10-6 2348,13-4 1,10 0-1,0 0 1</inkml:trace>
  <inkml:trace contextRef="#ctx0" brushRef="#br0" timeOffset="104090">13049 15048 21181,'-5'4'3019,"2"-1"-1232,3-3-1658,-61 57-5711,43-38 5607,-16 13 0,4-2 9,26-21 1403,3-2-1426,0-1-33,4-2-113,2-2-318,7 0-791,4-2-2626,7-3-4843,0 0 8713,0-3 0,-11 3 0,-4 1 0</inkml:trace>
  <inkml:trace contextRef="#ctx0" brushRef="#br0" timeOffset="104757">14015 14951 23892,'-44'-6'367,"0"0"1,4 1 0,9 1-110,21 2-5,4 0-35,1 1-11,4 1 96,0-1-169,1 0-100,2-1-34,6 0 0,3 0-12,7 0-55,13 0-308,14-1-95,5-1-2300,7 1 1308,-10 1-1456,4-2 2581,10 0 0,-29 2 1,0 0-1</inkml:trace>
  <inkml:trace contextRef="#ctx0" brushRef="#br0" timeOffset="105186">14971 14612 23041,'0'-3'2274,"0"0"-6036,0 3 3818,-68 3 45,22 25 36,1-16 0,1 2-140,19 9 1,5 2 705,-9 11-692,2 1-1816,1 2 1839,2-1-29,-3 19-5,10-15 6,1 12 637,11-20-643,5-2-62,21 17-383,-4-20 422,17 11-27,-9-25 1919,17 0-1864,6-8 1,-1-1 16,-5-10 40,-10-11 2864,-11 1-2881,1-7 17,-12 5-1,-4 1 85,-3-5-107,-5 5 17,-3-4-1912,-4 8 1895,-3 0 16,-4 1-61,-2 2 29,-4 1-12,-15 1-6,7 3 12,-20 0 0,14 6-56,-5 4-6,14 2 3347,8 5-3514,8-4-203,3 2-1674,4 5-482,8-4-7040,2 2 9611,5-7 0,-5-3 0,-2-3 0</inkml:trace>
  <inkml:trace contextRef="#ctx0" brushRef="#br0" timeOffset="105579">15479 14674 26508,'0'-42'123,"1"1"0,-1 3 1,2 9-24,3 19-21,0 1-29,2 1-11,0 1-16,1 1 27,4 1-44,-3 2 11,3 1 5,-3 3 0,7 4-16,-3 1 5,7 4-5,-4-1 11,2 0-12,2 2-5,2 1 6,0 0-6,0 0-11,8 5 11,-10-3-6,3 2 17,-9 0-3397,-7-4 3380,-1 4-105,-7 2 116,-2-3 6,-3 5-11,-2-4 0,-2 1 12,0 4-7,-1 2 6,-7 20-11,4-6-5,-4 17-1,5-11-1234,2 3 1212,-1 1-1843,4 1 1826,2 0-16,2-1-892,-3 16 561,-1-18 728,-7 11-1731,-5-23-1803,-9-3 3198,-13 0 0,20-15 0,-3-1 0</inkml:trace>
  <inkml:trace contextRef="#ctx0" brushRef="#br0" timeOffset="143669">7265 3363 24575,'21'0'0,"6"0"0,0 0 0,10 0 0,1 0 0,-4 0 0,2 0 0,13 0 0,-14 0 0,13 0 0,-22 0 0,-8 0 0,-5 0 0,-2 0 0,-4 0 0,0 0 0,-1 0 0,-3 1 0,-7 2 0,-9 1 0,-12 3 0,-8 0-6784,-8 2 6784,-1-2-4537,-5-1 4537,0-1-189,12-3 0,-1-1 189,-16 0 0,19 0 0,2-2 0,-5 1 4350,4 0-4350,10 0 6504,5 0-6504,5 0 845,4 0-845,0 0 0,1-1 0,3-1 0,1-2 0,3 1 0,0 0 0</inkml:trace>
  <inkml:trace contextRef="#ctx0" brushRef="#br0" timeOffset="145531">7468 2030 24575,'26'0'0,"31"0"0,-17 0 0,-2 0 0,1 0 0,9 0 0,-1 0 0,12 0-851,-5 0 851,-22 0 0,1 0 0,1 0 0,-1 0 0,21 0 0,1 0 0,-22 0 0,1 0 0,0 0 0,-1 0 0,0 0 0,0 0 0,-1 0 0,0 0 0,22 0 0,-19 0 0,1 0 0,1 0 0,1 0 0,0 0 0,0 0 0,-4 0 0,0 0 0,27 0 0,-4 2 0,-3 0 0,2 1 0,-5-1 209,4-2-209,-21 0-6571,5 0 6571,-20 0 0,-1 0 0,-2 0 429,-4 0-429,2 0 0,1 1 0,-2 1 0,-1-1 0,-3 1 0,0 0 0,0 0 6784,-2-1-6784,-1 1 0,-4-2 0,0 1 0</inkml:trace>
  <inkml:trace contextRef="#ctx0" brushRef="#br0" timeOffset="148044">7027 3864 24575,'9'0'0,"3"0"0,3 0 0,0 0 0,-1 0 0,-1 0 0,0 0 0,5 0 0,2 0 0,5 0 0,5 0 0,4 0 0,10 0 0,10 0 0,7 0 0,2 0-311,-29 0 1,0 0 310,2 0 0,1 0 0,2 0 0,1 0 0,0 0 0,4 0 0,16 0 0,1 0 0,-12 0 0,0 0-659,15 0 1,-2 0 658,-19 0 0,-3 0 0,3 0 0,-1 0 0,-3 0 0,0 0 0,4 0 0,0 0-3071,4 0 0,1 0 3071,-1 0 0,0 0-2054,3 1 1,0 0 2053,1 1 0,1-1-1287,-1 1 0,0-1 1287,-1 1 0,-2 0 33,-4 0 1,-2-1-34,-1 0 0,0 0 0,-5 1 0,-1-1 0,3 0 0,-2 1 0,-3-1 0,-2 0 2865,23 3-2865,-4 0 0,-5 0 0,10-1 0,-1 0 0,7 1 0,-2-1 0,-4 1 0,1-2 0,-6-1 4285,2-1-4285,-1 2 0,-4 0 0,-5 2 0,-4 0 6408,6 3-6408,-10-3 0,13 1 0,-14-2 1136,22 1-1136,-17-2 0,13 2 0,-19-2 0,-2 0 0,-4 0 0,-3-2 0,-6 0 0,-3 0 0,-1 0 0,0 0 0,2 0 0,-1 0 0,2 0 0,-2 0 0,0 0 0,-2 0 0,-2 0 0,0 0 0,-2 0 0,0 0 0,-1 1 0,-1 2 0,0 0 0,0-1 0,5 7 0,-6-8 0,3 6 0</inkml:trace>
  <inkml:trace contextRef="#ctx0" brushRef="#br0" timeOffset="204052">9950 11255 24575,'56'0'0,"-25"0"0,3 0 0,9 0 0,4 0-3556,9 0 1,5 0 3555,-14 0 0,2 0 0,0 0 0,-4 0 0,0 0 0,3 0 0,9 0 0,6 0 0,0 0 0,-4 0 0,-5 0 0,-3 0 0,3 0 0,3 0 0,3 0 0,2 0 0,-4 0 0,3 0 0,-3 0 0,0 0 0,-4 0 0,-2 0 0,2 0 0,-7 0 0,1 0 0,1 0 0,-1 0 0,2 0 0,-1 0 0,1 0 0,0 0 0,0 0 0,1 0 0,0 0 0,-2 0 0,15 0 0,-1 0 0,0 0 0,-2 0 0,1 0 0,0 0 0,-13 0 0,0 0 0,1 0 0,-1 0 0,-1 0 0,-1 0 0,1 0 0,0 0 0,1 0 0,0 0 0,0 0 0,-3 0 0,1 0 0,-1 0 0,-3 0 0,9 0 0,-2 0 517,-5 0 1,0 0-518,-1 0 0,1 0 0,-3 0 0,0 0 0,-2 0 0,-1 0 0,-2 0 0,-1 0 0,-3 0 0,-2 0 0,31 1 1099,-14 2-1099,-10-1 0,-10 0 0,-10-2 3685,-5 0-3685,-5 0 997,-2 0-997,0 0 295,0 0-295,-1 0 0,1 0 0,-1-2 0,2-4 0,5-8 0,2-5 0,4-7 0,3-7 0,0-7 0,3-6 0,-4-1 0,-6 12 0,0 0 0,5-16 0,-7 17 0,0-2 0,4-25 0,-7 8-321,-5 21 1,0 0 320,-2-17 0,-1-7 0,-1-2 0,0 24 0,0 0 0,-1 0 0,-1 0 0,-1 1 0,-2 1 0,-7-26 0,-5 2 0,-3 4 0,0 5 0,-1 9 0,-1 9 0,0 5 0,0 7 0,-9 0 0,-4 3 0,-8 2 0,-10 0-3286,19 7 0,-2 1 3286,-4-1 0,-1 1-2198,-7 0 1,-1 0 2197,2 0 0,-1 1-303,0 2 1,-3-1-1,3 1 303,-6-2 0,1 1 0,3 0 0,-3 1 0,4-1 0,-4-2 0,1 0 0,-6-1 0,-1 0 0,1 0 0,-1 1-329,-1 0 0,1 2 329,8 0 0,1 1 0,6 1 0,0 0 0,1 0 0,0 0 0,1 0 0,-1 0 0,-8 1 0,-2 0 0,-3 2 0,0 2 0,-3 2 0,0 3 0,-2 1 0,0 1 0,2 2 0,0 0 0,0-2 0,0 0 0,3-2 0,0-1 0,0-1 0,1 0 0,2-2 0,1 0 0,2-1 0,0-1 0,2 0 0,0 0 0,1-1 0,1 0 0,1-1 0,0 1 0,2 1 0,2-1 1809,6 1 1,1-1-1810,-2 1 0,0-1 0,3 1 0,1-1 0,-5-1 0,0 1 0,0-2 0,1 1 0,2-1 0,1 0 1639,-30 0-1639,9-1 1132,0 0-1132,-2 0 0,2 0 0,0 0 6784,5 0-6784,7 0 0,1 0 0,7 0 0,5 0 0,6 0 0,5 0 0,3 0 0,-3 0 0,6 0 0,0 0 0,6 1 0,2 4 0,0 4 0,0 7 0,-3 5 0,-3 3 0,2-1 0,-1 1 0,3 1 0,0 7 0,0 3 0,2 1 0,1 2 0,1 0 0,1 12 0,1 2 0,0 5 0,0-25 0,0 0 0,0 29 0,0-26 0,0 1 0,0-1 0,0 1-237,0-3 1,0 0 236,0 24 0,0-17 0,1-9 0,1-8 0,3 3 0,6 3 0,11 7 0,-10-15 0,5 1 0</inkml:trace>
  <inkml:trace contextRef="#ctx0" brushRef="#br0" timeOffset="717261">2755 4895 20940,'-28'-45'747,"-1"1"0,6 3 0,1 13-674,-2 27-6,3 15-67,7 3 17,-4 15 0,0 24-1,5-5-292,5-14 1,-1 2 289,1 10 0,1 0-783,2-9 0,-1 0 769,-1 16 0,0-1-6,3-13 1,0-1-1,0 0 1,0 2-46,2-3 1,0 4 0,0 0-495,1 1 0,0 2 0,0 1 201,0 10 0,0 2 1,0-3 180,1-11 1,0-2-1,0-1-13,0 14 0,0-5 75,-1 6 263,-2-15 101,-4-17 459,-3-13-308,-14-20-257,3-9 23,-8-15 27,13 5 0,2-5-676,1-6 0,2-1 528,0-1 0,1-1-3,4-2 0,2 2 28,2-18-28,5-1-122,3 3 88,6 3-535,4 3 513,3 5-99,-3 17 1,2 2 67,2 0 0,2 2-3,21-22-5,3 10-6,-12 13 1,3 1-32,-9 6 0,1 1 1811,14-9-1777,-14 9 0,1 1-36,8-6 16,2 0-27,12-8 66,-13 6 378,7-7-355,-18 8 11,-3 0 17,-3 2 753,-3 1-675,-3 2 306,-4 4-216,-4 1 17,-2 3 16,-2 2 23,-2 1 666,-2 1-655,0 1 1353,0 2-1622,0 7 0,0 1 1,0 8 10,1 9-5,1-1 0,0 9-28,2-5-95,0 15-73,1-9-140,0 11-2101,5 6 220,-4-21-3121,4 11 5338,-4-26 0,-3-8 0,-1 0 0</inkml:trace>
  <inkml:trace contextRef="#ctx0" brushRef="#br0" timeOffset="717441">3235 4732 14647,'-3'-2'4268,"1"1"-1877,2 1-2627,-31 17-234,22 0-353,-23 18-740,31-3-2263,0 4 3826,0 7 0,1-20 0,0-1 0</inkml:trace>
  <inkml:trace contextRef="#ctx0" brushRef="#br0" timeOffset="717795">3372 4991 19322,'1'-4'2952,"-1"0"-611,0 4-2336,23-1 1,-14 9-1,18 3 7,-20 11-1,0 2 11,0 11 1,-2 2-18,-1-4 23,-2-7-5,-2-13 21,1-4 52,-1-3 94,0-2 511,1-3-321,0-1-94,1-3-96,1-3-61,1-5-17,2-2-22,1-4 5,3-2-22,2-2-6,1-2 0,3 0 6,10-8-51,-5 8-221,6-3 205,-8 12-1,-1 4-5,-2 2-22,0 3 11,-2 2 0,1 2-6,1 2-22,-1 2 16,2 3-27,-1 3-45,1 3-303,11 9-78,-5-1-768,10 7 84,-8-4-598,3 1-1569,0 0 3327,4 2 0,-15-12 0,-1-1 0</inkml:trace>
  <inkml:trace contextRef="#ctx0" brushRef="#br0" timeOffset="718287">4420 5007 18828,'1'-5'3653,"-1"1"-432,0 4-3171,-15-55-22,11 41-6,-11-41-16,13 54 5,2 1 0,-3 0 1,1 0 16,-2 0 0,1 0 16,-1 0-32,0 0 10,-1 0 17,-4 1 6,0 0-34,-4 2-5,0 1-1,-2 2 1,-3 2 11,-1 3 0,-2 0-12,-1 4-22,0 2 6,0 2-11,2 3 16,1 0-3397,4 2 3397,2-1-341,6 0 347,2-1 5,5-3-5,5-1 6,3-4 5,6-1 23,5-3-1,3-2 7,3-3-18,3-2 0,1-2 1,2-3-610,1-3 626,-1-4-1948,0-4 1960,-1-3-408,-1-4 424,-2-3 1718,-3-3-1617,6-18-101,-10 7-11,5-16-419,-16 20 1,-2 0 441,3-22 38,-3 8 1,-2 0 1642,-1-8-1679,-3 21 0,1 1 70,-2-5 12,0 8-12,0 5-28,-2 7 490,1 6-540,-2 4 27,2 5-83,-1 1 2553,1 2-2582,-1 2 816,1 4-809,0 6 33,0 5-23,0 6-5,1 7 0,0 6-22,0 7-53,0 7 53,-2 5-40,-2 6-1665,1-29 0,0 0 1548,-1 3 0,0-1-185,1 2 0,0 2-3874,0 20 1,1 1-679,1-17 1,1 0 4600,0 12 0,2-5 0,-1-14 0,2-15 0</inkml:trace>
  <inkml:trace contextRef="#ctx0" brushRef="#br0" timeOffset="718733">5799 5180 19182,'-5'6'2430,"1"-1"-1751,4-5 4171,0 0-4727,55-15-527,-30-2 437,9 1 1,0-3 166,-12-20-139,0-5-463,-3-7 446,-1-5-972,-1-5 942,-10 28 0,0-1-403,0 1 0,-1-3 414,1-14 1,-1 0-21,-2 12 1,-1 1-1,1-9 1,-1 2 11,-2-7-11,-4 11 10,-3 11-10,-4 7-23,-1 9-11,-1 5-11,0 5 0,0 3 353,-9 16-326,4 1 12,-7 18 305,-2 22-321,6-5 12,8-10 0,-1 7 0,2 0-161,1 12 0,1 3 148,2-17 0,1 4 0,0 0 0,1-3-896,0 0 1,2-1-1,1-1 851,0 1 1,0 0-1,1-3-103,1 6 0,0-3-349,2 2 1,1-2 191,-1 0 0,2-1-65,1-4 0,2 1-512,4 9 0,1-2-453,-2-15 0,0-3 285,3 6 0,1-4 1067,12 5 0,-15-22 0,4 0 0</inkml:trace>
  <inkml:trace contextRef="#ctx0" brushRef="#br0" timeOffset="719354">5702 5297 14200,'-18'-44'494,"0"0"1,2 5 0,5 6-227,8 15-100,3 4 1074,2 1-1209,5 2 1042,4-2-1070,8 0 2112,5-2-2156,28-10 2468,-6 5-2477,-11 6 1,0 0-59,22-8 13,-14 5 1,2 0 50,-12 3 0,1-1-14,22-11 0,-2-1 33,-23 11 1,-2-1 11,8-5 0,-2 0 627,5-9-605,-6 3 57,-8 2 49,-7 4 29,-8 4 235,-3-1-152,-6 9 46,0-3 746,-2 9-729,0 1 268,0 1-532,0 10-6,2 1 1,0 9 5,3 2-28,1 4 44,0 7-4,2 3 13,-3 7 0,-1 3-3406,1 12 3372,-2-11 1,-1 2 2,-2-11 1,0-2-2291,-1 16 2257,0 12-1512,-1-29 1529,1-5-1,1-6 7,0-5 1611,0-6-1472,0-5 2274,0-2-2156,1-13-213,1 1-6,3-10 3410,0 0-3416,3-3 1,0-1-3386,8-10 3357,-4 9-1887,7-6 1888,-5 11-6,7 0-5,1 4-6,9 3 5,-1 8 2449,3 8-2465,17 15 17,-10-2 2498,5 3-2498,-17-10 0,-9-7-1,-2-1 18,4-2 27,-2-9 0,4-7 113,2-21-85,-9 9 322,-1-8-282,-10 18 16,-2 3 0,-2 2 1,0 3-12,-1 3-88,-1 0-35,-1 4 0,-1 0 0,0 2 0,-1 3 0,-4 5 0,1 3 0,-2 6 0,2 0 0,1 3-253,1 17-207,3-7-318,3 15-4392,14 8-4661,-1-15 8973,9 11 1,-14-33-1,-3-6 1</inkml:trace>
  <inkml:trace contextRef="#ctx0" brushRef="#br0" timeOffset="720506">8224 5115 18345,'0'-59'855,"0"0"0,-1 5 1,1 8 1145,-1 12-1614,0 5 727,0-1-783,1 8 47,-1 4-344,1 10 932,0 6-978,1 2 12,1 3 0,2 2 17,2 5-11,3 4-1,4 14-10,-1-4-3387,1 12 3386,-2 7 1,-6-8-374,0 13 379,-4-12 5,-3-1-5,-2-1-5,-1-3 21,-4 2 29,3-12 67,0 0 95,3-15 12,2-3 10,0-2 130,-1-19-281,1 3 17,-1-18-22,2 6-22,1-5-1,2-3 3188,3-3-3154,9-14-33,-2 13-28,7-9-1,-5 20 1,1 3 10,7-5-22,-5 9-5,6-2-6,-7 9-102,2 3 96,1 1-5,2 3-6,1 2 12,1 2-12,11 4 17,-8 4-183,8 5 172,-12 3-302,-2 5 290,-1 3 6,-4 2-5,-1 4 0,-4 1-29,-2 13-2978,-4-10 3013,-2 8-1,-6-14 510,0-3-493,-3-4 285,1-2-279,1-6 16,1-2 12,1-4 5,1-3 3403,0-1-3436,1-3 22,0-4 0,0-5-23,0-4 23,0-3-22,2-3 5,3-2-5,3-1 5,3 1-22,2 1-6,2 3 6,2 3 0,1 2-12,10 2 12,-7 5 0,7 1-12,-10 6-5,10 4-44,2 5 10,1 1-151,9 13-11,-14-7-1112,9 6 872,-6-6-130,3 0-157,2-1-190,5-1-207,1-2-225,2-1-3079,20-4 1416,-17-2-1549,12-4 1123,-23-5 1760,-4-4 1702,4-13 2677,-6-9 1219,-2-2 1655,-4-16-3618,-12 19-218,0-9-517,-5 15-239,-3 3-175,-1 3-191,-3 4 688,-2 3-989,-2 4-113,-4 3-67,-2 2-39,-2 7-1,-2 2 1,-4 7 62,-12 17-79,7-4-865,-9 12 837,14-10 11,2 1-17,3-1 1,5-2-6,3-1-17,4-3 0,3-1 5,4-4 1,2-3 1259,6-4-1248,3-3 0,3-3 22,16-6-22,-8-3 11,13-6 0,-12-5 6,2-2 5,-2-5 11,-2-1 1,-1-3 38,-3-2 102,3-15 44,-4 0-84,-2 1 23,-7 7 16,-7 16 0,-1 1 1,-2 4-23,1 2-17,-2 4-22,0 2-51,0 2-39,0 3-16,0 0-23,0 5 5,-2 3-10,-1 7 33,-2 4-23,-1 6-5,-7 18-33,3-6-470,-5 15 498,4-13-1116,0 3 1060,0 2-169,3 4-3179,0 2 2379,2 0-763,3 1-2041,3-5 3834,7 0 0,-4-22 0,4-2 0</inkml:trace>
  <inkml:trace contextRef="#ctx0" brushRef="#br0" timeOffset="721040">10206 4849 22396,'18'-39'84,"-9"12"-50,-30 51-12,-2 2-11,-4 3-11,-2 2-8,5-7 0,-1 0 443,-13 13-444,13-13 1,0 0-14,-7 4 27,4-3 12,5-7 1073,5-6-1046,5-5 7,3-5 610,3-5-583,2-5 6,0-6 6,3-4 0,1-4 10,0-2-1929,3 0 1935,2-2 13,4 3-24,2 1-11,3 2-17,1 3-5,2 2-29,1 3-10,1 3-1,1 3-5,-1 3-6,11 3-11,-8 5 17,8 3-6,-9 5 17,-1 1-17,-1 4-169,0 1 152,-2 2-31,8 13 26,-5-9-23,5 9-11,-6-12 1,2-2-35,3-3-50,3-2-2037,1-2 1965,2-5 1065,-1-3-1206,-1-3-39,-3-4-11,-3-5 488,1-12-254,-8-1 69,1-11 49,-9 2 24,-3-4-1877,-1-5 1954,-2-3 46,0-2 1753,0-2-1625,-1 1 1005,-1 2-904,-3 4 28,2 4-23,0 5-16,0 5 3206,1 5-3301,1 4-29,0 3-38,1 4 391,0 2-459,0 2-22,0 2-79,1 11 6,2 1 0,1 11 0,2 1-11,2 20 5,-3-6-5,0 16-11,-4-12-383,-2 1 18,-2-9 1,0 0-611,-2 16-930,-4 14 1103,4-16 0,2-23 1,1-1-1</inkml:trace>
  <inkml:trace contextRef="#ctx0" brushRef="#br0" timeOffset="721473">10761 4316 18712,'-2'-4'2599,"0"1"80,2 3-2875,-25-13-313,18 17-695,-18-7-2554,25 23 3758,0 6 0,0-12 0,0 0 0</inkml:trace>
  <inkml:trace contextRef="#ctx0" brushRef="#br0" timeOffset="722128">10930 4780 23237,'-5'-5'1266,"2"1"-718,3 4 1413,0 0-1950,-26-47-11,22 39 6,-18-33 5,29 52 28,5 13-33,-4-3-1,2 10 1,-5-6-17,-3 2 22,0 2 6,-2 1 0,-3 0-6,-3 8-11,-2-8 45,0-1 195,4-16-94,3-9-40,1-8-55,0-3-18,2-5 1,0-4-6,4-2 22,3-15 18,6-21-29,-2 9 17,4-12-39,-7 26 22,6-8-6,-3 12-21,4-3-1,-4 15-11,0 4 11,0 3-11,1 3 0,1 2-6,0 3 1,2-1 5,1 3-3392,1 1 3392,0 4-45,10 8 39,0 8 23,0 2-17,-5 4-17,-11-5 17,-2 1 6,-2 1-17,-4 1-40,-5 19 46,-4-17 10,-6 18-5,2-31 3404,-2 0-3382,3-10-5,3-3 0,1-3-1,2-5-4,1-3 10,0-3-11,2-3 17,5-10 17,7-8-28,2 0-778,3-1 778,-3 9-6,1 0 1,3 1-1,0 0-6,11-5-5,2 3 12,1 2-12,-4 7 0,-1 7 11,-9 5 755,5 0-783,-10 4-5,-2 4-12,-2 2 0,-1 5-94,0 14-29,-3-3-512,0 11 233,-3-6-287,2 3-386,0 2-465,2 1-4566,1 1 6140,5 4 0,-7-19 0,1 0 0</inkml:trace>
  <inkml:trace contextRef="#ctx0" brushRef="#br0" timeOffset="722479">11987 4832 21728,'13'-42'683,"1"0"1,-2 3 0,-2 8-203,-6 18 896,0 3-1080,-2 2 261,-2 4-440,1 2 155,-1 1-256,0 5 577,-1 3-572,0 5-5,-3 5-6,-2 3 0,-1 2 12,-4 16-3404,3-10 3381,-3 10-914,6-3 914,2-10 0,0 5 11,9-6-11,0-7 0,6 1 0,2-10 2962,2-3-2951,4-3 0,13-8-5,-5-1 1360,22-16-1315,-7-4-23,-2-3 5,-5-1 18,-7-3-29,-10 8 62,6-23-50,-16 27-6,0-10 0,-9 20-11,-1 0-12,-1 3-10,-2 0-18,1 3-16,0 0-51,0 2-453,1 2-638,1 1 250,1 7-441,4 0-863,4 7-3444,4-1-3255,2 0 8934,0-1 0,-6-6 0,-4-2 0</inkml:trace>
  <inkml:trace contextRef="#ctx0" brushRef="#br0" timeOffset="723015">12640 4721 26358,'-7'23'107,"0"12"188,2-10-239,-6 30-40,2-27 101,-4 13-100,3-23 0,0-2 81,-2 1-76,1-7 62,0 0 172,4-7-138,2-1-6,1-1-23,1-4-10,0-1-23,1-4 0,1-2 11,0-13-33,1 3 16,3-10-28,1 5 1,7-1-1,0-1-11,6 1 6,0 2-6,4 1 6,0 4-22,2 2 16,0 4 0,1 1 0,0 3-5,0 2 5,0 1-11,1 3 11,-1 1 0,0 1-11,1 4 0,-1 2-11,0 3 11,-1 5 0,-3 2-11,-4 2 17,-3 3-18,-6 0 7,-4 11-12,-5-8-17,-4 6 23,-3-11 17,-1-1 5,-1-4 17,2-1-11,-1-4 5,4-2 12,0-3 5,2-2 11,1-5 57,1-8-51,1-3-23,2-9-5,3 2 6,2-4-3419,4-2 3385,2-1-177,1 0 177,3 2 0,0 4 0,2 2 0,0 4 0,1 3 0,1 5 0,1 2 0,13 4 0,-5 2 3304,10 6-3304,-10 2 0,3 6 0,1 3-724,17 14 724,-11-4 0,11 12 0,-16-7 0,-12 11 0,1 11 0,-3-8 0,6 0 0,-10-4 0,0-1 0,-1 1 0</inkml:trace>
  <inkml:trace contextRef="#ctx0" brushRef="#br0" timeOffset="723597">14739 4677 25129,'-9'-47'270,"1"0"1,1 5 0,-1 7 188,-3 17-302,0 3 48,0 4-110,-1 3-33,0 2 29,-2 4-52,-8 2-27,5 5-1,-13 11-3245,13 2 3240,-5 7-436,9-2 436,1 0-23,1 3 17,2-1-209,3 2 203,3-2 6,2 1 0,3 0 0,5 0 11,4 1-5,7-2-6,4 0-6,3-2-2054,20 8 2066,-9-9-6,14 6 2054,-14-10-2065,7 6 11,-15-8 421,1 2-409,-19-6 228,-11-4-235,-9 2 3387,-27 1-3397,-16 1 10,-5 0-691,26-7 0,1 0 663,-16-1-10,0-2-2992,4-1 2935,2-1-2050,6 0 1849,6-2-1495,6-2 1080,9-3-987,7-9-49,10 0-1653,8-6 3395,12 0 0,-11 10 0,2-1 0</inkml:trace>
  <inkml:trace contextRef="#ctx0" brushRef="#br0" timeOffset="723923">15011 4730 26743,'30'-39'129,"-6"9"-95,-26 34-6,-2 3 0,1 2-4246,-2 3 4229,1 1 865,2 3-870,1 0 5,1 2 0,3 1-5,1 0-1,3 0-2267,3 0 2262,1-2 985,1 0-985,1-3-1839,3-2 1855,0-2 18,2-3 5,0-1 1874,0-4-1779,4-3-50,-6-4-11,2-3-28,-7-2 1288,-1-4-1300,0 0 3432,0-11-3426,-3 5-16,0-7 5,-4 9-6,-2 1 1,0 2-12,-1 1-6,0 2 1,0 2-6,0 3 6,0 2-85,0 1-934,0 2 262,3 6-481,2 2-975,3 4-2901,4 1 4260,3 1 0,-7-5 0,1 0 0</inkml:trace>
  <inkml:trace contextRef="#ctx0" brushRef="#br0" timeOffset="724482">15622 4734 21657,'2'-5'3215,"-1"2"-123,-1 3-3086,16-31 5,-12 30-22,13-20 16,-17 39 6,-2 15-5,-3 6-6,-1 2-1178,-2-2 1206,1-13-28,0-2-38,1-1 32,0-3 23,0-3-17,1-3 5,1-3 12,1-3 22,1-4 197,2-2-192,-1-7-16,1-2 1172,0-7-1177,4-12-1,0 3-3341,5-12 3352,1 7-2223,0-2 2213,3-1-609,9-12 586,-4 12-241,6-6 241,-6 16 1842,-2 3-1842,1 4 0,0 3 0,0 2 0,0 2 871,10 3-871,6 2-1852,1 5 1852,-2 3 0,1 13 0,-9-2 0,5 7 2269,-6 8-2269,-7 3 0,-2 11-13,-10-3 2,-11-6 11,-1-13 11,-4-8-5,4-10 1,1-3 3385,-3-3-3392,3-4 0,-2-2 0,5-6 0,1-3 0,2-4 0,0-4 0,3-1 0,3-3 0,9-10 0,6 2-3392,1 2 3392,1 10-1314,-6 11 1314,1 2 0,2 3 0,0 2 0,1 2 0,26 4 0,-4 7 0,18 7 2497,-23 3-2497,-8 3 1905,-9 7-1905,-8-4-253,2 10-346,-10-6-454,-2 2-913,-4 0 1493,-4 6 0,2-17 0,-1-1 0</inkml:trace>
  <inkml:trace contextRef="#ctx0" brushRef="#br0" timeOffset="725038">17683 4760 23721,'14'-42'418,"1"0"0,-1 1 0,-5 5-250,-11 16 562,-1-1-601,-4 10 407,-3 4-491,-1 3-17,-3 2-11,-11 8-12,3 2 6,-9 8-11,-2 12 6,7-4 241,-6 12-241,11-7-1,2 4-5,-2 16 50,6-12-50,2 11 205,10-19-199,15 12 16,10-15-11,6 1 12,4-19-3218,-7-9 3234,2-5 6,0-4-433,1-5 450,-1-3 332,-2-4-232,7-16-83,-11 7-18,3-13-463,-15 11 453,-2 0 2968,-3-11-2963,-2 14 612,-2-6-639,-5 15-16,-3 5-13,-2 4 753,-1 6-753,2 6 0,1 0 0,-6 8 0,3 0-13,-4 10-48,4-1-62,1 5-101,2 3-611,2 4 207,4 5-368,2 2-562,5 3-1466,5 3-6807,3-5 9098,0-5 1,-6-16 0,-2-6 0</inkml:trace>
  <inkml:trace contextRef="#ctx0" brushRef="#br0" timeOffset="725256">18319 4731 20882,'16'-49'554,"-1"-1"0,-1 6 1,-4 6 1962,-5 13-2226,-4 7 18,-5 2-309,1 9 889,-6 6-889,1 10 485,-5 9-485,-7 13 0,-3 4 0,-8 16 418,4-7 0,0 1-418,9-14 0,2-1-560,-1 3 0,2 1 560,-1 0 0,2 3 0,-4 19 0,1 2-59,6-13 0,1 1-1451,-2 15 0,2 1 1297,5-17 0,3-2-123,0 2 0,0-1-157,2-1 1,1 1-217,1-2 0,-1 1-3368,2 14 0,-1 1 4077,0-11 0,0-3 0,-1-3 0,0-5 0,-1 2 0</inkml:trace>
  <inkml:trace contextRef="#ctx0" brushRef="#br0" timeOffset="725389">17904 5835 20764,'0'-45'684,"-1"1"1,1 0 0,0-18 0,3 5-394,1 22 1,1 3-483,1 1 1,2-2 492,4-10 1,0 0-438,-2 10 0,0 1 210,4-9 1,0 2 19,9-9-33,2 6-73,-7 17 0,4 1-37,2 3 1,3 2-384,7-4 0,1 3-214,-6 5 1,0 4-3241,28-7 3885,-13 7 0,-21 6 0,-1 0 0</inkml:trace>
  <inkml:trace contextRef="#ctx0" brushRef="#br0" timeOffset="726323">20009 4807 16825,'3'-9'3848,"-1"2"-3052,3-24 1,0-4-327,-3 7 173,3-11 1,-4-1-179,-14 9-330,-1 11-40,-8-5-28,3 12-5,-3 3-18,-1 2 18,-9 4-40,8 2-22,-4 3 0,12 4-11,4 3 579,1 2-579,1 2 0,2 2 0,2 1 0,2 2 11,2 2 0,2 2-6,3 2 1384,2 1-1378,13 13-6,11 4 82,3-1-87,6-3 6,-8-13-1,11 8 6,-10-9 6,4 7 109,-11-6-110,-10-8 1,-2 1 5,-9-10 6,-7-2-6,-3-1-5,-7-1-6,-6-2 5,-5 1-10,-21-2 5,8-3-11,-16 0-1,16-3-27,-12-4-372,15 2 372,-5-3 585,20 4-898,4-1-1,9 2-118,2-1-94,8 3-130,4-2-1232,17-4 678,1 3-89,14-4-18,-2 5 157,5-1-1404,3 0 1976,2 0 363,1-1 236,-1 0 213,-2-1 202,-3 0-2528,-4-2 2925,-5-1-932,-3 0 1240,-4-1-617,-5 0 562,-4 1-141,-2 0-174,-4 2 530,-1-1-760,-2 2 2483,0-3-2297,-1 2 1295,-3 2-1592,-1 3 1132,-3 3-1485,0 2 574,-3 6-602,1 1 0,-3 14 0,2-3 0,0 7 0,3-5 0,0 0-22,3-1 11,1-1-3387,4 0 3381,3-2-103,1-2 114,2 0-2215,1-4 2238,-1-1-942,2-4 948,-1-2 1768,0-2-1713,6-7-33,-4-1 11,4-5-6,-7-1 6,0 0 0,0-2 162,3-10-106,-2-5-68,-2 0 1,-6 2-11,-5 9-12,-1 1-5,-1 3-11,0 2 2696,-1 3-2702,0 2-6,-1 2-33,-1 3 2093,1 0-2188,0 3-90,1-1-129,-1 2-241,0 1-279,1 2-478,0 4-1013,0 0-3449,2 3-3278,2-1 9091,0-1 0,0-4 0,-1-3 0</inkml:trace>
  <inkml:trace contextRef="#ctx0" brushRef="#br0" timeOffset="726747">20898 4563 24125,'9'-41'125,"1"0"0,-2 3 1,-1 11 1504,-6 25-1641,-1 1-40,1 7 51,0 3 621,1 9-598,0 20-12,1 13-78,-1-15 0,-2 2 67,-1 2 0,-1 0 8,-2 2 1,-1-1-7,1-8 1,-1-2 1009,-5 26-1040,6-22 28,2-4 0,1-5 0,1-5 50,0-4 130,0-7 552,1-8-665,1-7-28,2-7-32,6-13-7,-1 3 0,4-9-3392,-1 7 3392,0-1 0,1 1 0,1 1 0,8-6 0,-5 10 0,5-2 0,-5 12 0,-1 3 0,10 2 0,1 10 0,0 0 0,4 15 0,-13-5 0,3 8 0,-8-6 0,-1 0 0,-3 1-449,-1 0 449,-4 0-2120,-2 0 2120,-5-1-35,-15 5-21,-18-3-61,-6-3-68,-9-7-112,10-7-78,-1-3-795,-16-9 246,15 1-466,-10-9-2267,20 1 3411,2-5 1,14 9 0,3 0 0</inkml:trace>
  <inkml:trace contextRef="#ctx0" brushRef="#br0" timeOffset="727366">21669 4794 26245,'-15'-39'360,"-1"0"0,1 0 1,6 8-154,10 19-17,0-6 129,3 1-173,-1 3-12,1-3-16,-1 7-12,-1 1 19,2 0-125,-2 5 0,0-1 0,-2 5-24,0 7 19,0 3-29,1 22 34,-1 12 6,1 4-2798,-4 5 2786,1-12 6,-3 1-107,-2 15 102,0-2 5,-1 7 5,0-16 34,2-17-15,1-15-24,2-9 0,3-7 0,-2-3 0,2-6 2752,-2-14-2752,2 2 147,-1-12-147,1 4-248,0-4 248,5-28 0,-1 12 0,4-5 0,1-4-449,-1 19 1,0 2 448,1-10 0,0 2 0,7-12 0,-1 17 0,-4 15 0,6-1 0,-3 15 0,4 4 0,3 4 0,5 3 0,5 9 0,1 4 0,11 6 0,-7 0 0,-2 3-1606,1 12 1606,-3 4 0,-4 3-3,-13-9 0,-2 2-42,3 17 8,-8-17 1,-2 1-145,-3 13 8,-4 0-90,-2-3 543,-2-2-946,-1-1-1665,0-4 1160,2-1-548,0-4-1733,2-2 3452,1 0 0,0-15 0,1-1 0</inkml:trace>
  <inkml:trace contextRef="#ctx0" brushRef="#br0" timeOffset="727913">21777 4784 25920,'32'-38'-228,"1"1"0,-2 1 0,0 11-113,14 25-4769,2 0 4539,0 0-96,-2 0-20,10 1-293,-15 0 474,6 1-425,-20-2-21,-2-2-190,5-5 4425,-8-2-2370,-2-2 259,-10 1-153,-8 3 510,0-1-554,-1 0 1394,-3-8-1803,2 5-79,-3-6-50,3 7-67,0 1 263,0-4-381,1 5-45,0-3-67,0 6-17,0 1-45,1 1-38,0 2-18,1 0-33,2 0-12,0 1 7,2 1-18,7 7 23,0 1 0,6 8-1,-1-1 7,0 4-12,0 1 0,1 4-67,5 13 23,-8-8-12,2 10-45,-10-6 79,-4-10 5,-1 2 23,-3-14 17,0-3 33,0-4 34,0-2 207,-1-2-207,-1-8-17,-1 0 11,-1-8 11,1-1-11,-1-1 85,-1-12-80,2 7-4,-1-7-1,3 11-11,0 0-23,1 3-5,0 2-22,1 2-12,1 2-10,1 2-91,8 1 46,1 3-12,9 0-84,19 5 28,-3 2-1458,22 4 1246,-8 2-169,5 2-1821,-15-3 0,0 0 914,21 5 232,-23-4 1,-2-2-6830,11 2 8014,-2-1 0,-22-4 0,-2-2 0</inkml:trace>
  <inkml:trace contextRef="#ctx0" brushRef="#br0" timeOffset="728904">23153 4586 25355,'5'-61'39,"2"13"-44,3 47-6,1 3 1199,0 2-1200,2 4 7,1 4-12,1 4 6,0 3-51,7 15 29,-7-5 411,2 11-540,-9 2 67,-4-10-60,-2 8 99,-5-17 28,-1-4 23,-2-4 701,0-3-651,-6-4-6,4-3 17,-3-2-5,3-4 22,2-2-1,-2-2 7,2-4 320,1-2-354,0-1 16,3-1 1,-1-1-17,2 0 5,1 1-22,2-1-17,2 2 12,8-3-3432,-1 4 3381,9-2-1183,9 4 1144,-3 2-445,14 1 366,-8 2-170,4 3-317,22 1 137,-24-1 1,1 2 1271,1-1 0,-1 0-1017,1 0 1,-2 0-270,13 1 73,-2-1 62,-4-3 118,-4 1 184,-5-4 1553,-6 0-1071,-3-4 574,-11 2-642,-3-2 222,-8 2-177,-2 1 630,-1-1-658,-2 0-28,0 0-27,0-1-51,-1 1-28,0 0-51,0 1-38,-1 0 83,-3 0-162,3 3-11,-3 0-34,1 4-11,1 1 0,-3 3 6,1 2-23,-1 4 17,-5 9-17,-2 6 12,0 2-1,3 1 0,6-8 23,2 0-28,2 0-6,2-2 0,1 0 34,1-4-28,3-1-6,3-2 23,3-4-57,3-1 63,12-3-7,-2-2 12,9-4-6,-6-2 12,-1-4 5,1-2 11,-2-2 17,-2-1-6,-4-2 107,2-7-73,-7 6 0,0-4-6,-8 9 18,-1 3-12,-3 2-28,1 3-23,-2 1-111,1 2 61,-3 4 6,2 2-12,-3 4 35,1 2-24,2 1 12,-1 3-22,4 6 0,1-4-6,4 5 5,4-7-22,3 1 6,4-2-3398,2 0 3370,14-2 67,-9-5-280,8-1 292,-13-6 32,-2-3-16,-1-2 12,-3-3-7,0-1 18,-1-3-1,-1 0-5,0-2 56,3-8-57,-5 6 3258,3-3-3263,-8 8-6,-1 5-10,-1 2 415,-3 3-466,1 0 5,-1 7 34,0 0-5,0 5-6,0-1-6,1 5 6,1-5-5,1 4-1,1-6 6,10 2 11,6-2 1,3-1-7,16-4-3386,-14-4 3409,9-4 6,-10-3 5,-1-3 6,-1-3-2279,-1 0 2234,-2-2 0,-3 1 0,1-6 0,-7 7 2269,-1-4-2269,-7 10 0,0-2 0,-2 6 3392,1 1-3392,-3 9 0,0 5 0,-3 8 0,0 7 0,1 9 0,-1 10-1696,2-3 0,0 2 1696,1-7 0,0 1 0,-1 16 0,0 1-527,0-10 0,1-2 392,-1 3 1,1 4-3143,-2 9 0,-1 7 0,1-6 2547,1-8 1,0-2-1,-1-1 1,1 2 0,0-12-1,1-15 1</inkml:trace>
  <inkml:trace contextRef="#ctx0" brushRef="#br0" timeOffset="729531">25977 4744 21802,'16'-47'793,"0"-1"0,-2 5 1,-2 6 319,-7 13-643,-3 4 86,-1 4-304,-3 4-107,-1 3-61,-4 4-45,-2 3 75,-3 2-91,-4 5 274,-3 4-274,-17 17-12,8-2-11,-10 10 5,14-5 1,-2 15 2,16-13 1,2 1-9,-6 20-17,13 5 6,8-30-6,7-3 17,5-1 0,3-4 11,5-3-3392,2-5 3404,3-3 2,15-5 70,0-14-28,-2-3 1,-8-13 4,-17 3 1,-3-5 0,-4-1-28,-4-4-17,-4 0 11,-3-1 53,-7-11-30,-7 5-51,-2 3 12,-3 12-18,4 14-5,0 3-11,0 3-6,0 2-39,-5 4 34,4 5-34,-4 3 3325,5 4-3521,0 4-731,2 4 115,2 3-532,5 4-1260,2 2-7171,5-3 9094,1-3 1,0-11 0,-1-5 0</inkml:trace>
  <inkml:trace contextRef="#ctx0" brushRef="#br0" timeOffset="729949">26766 4454 23045,'0'-9'1855,"0"2"-629,0 7-201,0 0-1025,-55-9 5,33 31-8,-12-11 1,2 4-1882,20 13 1,5 7 1877,-7 21 1,1 2-6,2-10 0,2 1-422,1-4 1,0 2-1,1-1 411,0 9 0,2-2-501,0 3 0,2 2 420,2-3 0,1 3 1,1 0-354,3 1 1,2 1 0,0 1 299,0-8 1,1 3-1,0-2 1,0-2 82,3 1 0,0-2 1,1-3-7,4 14 1,-1-9-51,2 1 1319,-8-16-1420,-9-15 2104,-17-29-1869,-3-8 18,-7-24-586,7-1 597,4-8 50,2-5 1251,3-5-1209,7 15 0,2-3 56,3-1 0,3-2 31,3-11 0,3 2-1203,-1 12 1,3 3 1070,2 4 0,1 3 34,3 2 0,2 1-145,2 2 0,2 0 89,7-5 0,3 0-23,-1 5 1,1 4-26,-7 6 0,0 2 6,19-10-12,-16 13 12,-3 1-6,0 4-11,-2 0 223,7 2-234,-10 3 5,5 0 2089,-7 4-2245,-7 0-275,3 0-192,-8 3-1858,-1 1 2487,-2 4 0,-2-3 0,0 0 0</inkml:trace>
  <inkml:trace contextRef="#ctx0" brushRef="#br0" timeOffset="730997">3729 6287 17311,'-4'-3'3170,"1"1"-420,3 2-2531,-62-37-2618,40 28 2452,-12-12 0,-2 4 683,14 22-702,4 1-6,-5 5-2482,8 1 2460,0 1-701,4 0 695,1 0 505,3-1-516,3-1 66,1 0-77,2-3-1,4 0 23,2-1 2850,4 1-2833,5-1 28,4 0-28,5-1 5,4 0-5,5-1-11,3 1 10,22 3 772,-14-1-782,14 4-6,-22-3 5,-6 1-16,-6 1 11,-7 0 11,-7 0 17,-5 1 11,-6 1-2789,-7 2 2806,-6 2-313,-9 1 313,-6 1 5,-7 0-28,6-4 1,0-1-6,-20 6-20,18-6 1,0-2 2,-11 3 12,3-3-12,4-3-2087,6-1 2082,4-2 139,6-3-201,5-1-89,5-1-158,5-1 1851,3-2-2528,2 0-374,1-3-2209,3-2-5052,1 1 8615,3 0 0,-3 3 0,-1 0 0</inkml:trace>
  <inkml:trace contextRef="#ctx0" brushRef="#br0" timeOffset="731205">4288 6318 25954,'-36'6'-12,"-1"0"1,3 4 0,8 4-23,22 21-10,1 1-40,4 1-4341,3-12 4105,3 1-559,2-1 62,1 0-2340,4-2 502,0-1 2341,3-1 1,-7-10 0,-1-3-1</inkml:trace>
  <inkml:trace contextRef="#ctx0" brushRef="#br0" timeOffset="731405">4371 6038 15668,'-13'-25'-3036,"7"10"336,24 37-2246,2 2-40,-3-1 4986,-2-2 0,-8-10 0,-3-5 0</inkml:trace>
  <inkml:trace contextRef="#ctx0" brushRef="#br0" timeOffset="732081">4627 6375 17235,'-16'-44'231,"0"0"1,1 3 0,5 8 1462,10 14-1621,3 3 1510,4-2-1566,2 7 956,3-2-962,-1 8-33,8-1 11,-2 4 3008,8 0-3008,-5 5-6,3 2 1,1 5-2271,2 4 2259,0 2-2268,1 4 2246,0 1-505,-3-1 0,1 2 561,5 5-1185,15 16 1156,-27-22 1,-4-2 1151,-5-2-1157,-5-2 22,-4-1 12,-5-2 39,-3-1 1757,-12 2-1740,-6-1-1,0-3 1554,1-3-1498,11-4 3628,-4-3-3627,8 0 16,-2-3 51,9 0-135,1 1-22,1-2-5,1 3-23,1 0 11,1 0-11,6 1-6,1 0-33,20 1 11,-3 4 11,15 4 23,-16 3 22,-1 3-28,-7 7-51,-3 11-44,-3 16 17,-16 11-122,-2-27 1,-4-1 196,-3-1 0,-2-2-17,-17 16 48,7-18 39,7-14-11,9-9 0,3-4 11,0-9-39,3-9-16,2-16 4,5 3-4,6-7-3013,5 7 3018,5-3-2224,5-2 2224,4-2-147,-6 10 1,4-1 132,0 0 0,2 0 0,-1-1 0,0 2-271,-3 3 0,-1 2 290,5-7 1775,-4 3-1685,-1-10-22,-9 11 33,-2-6-649,-9 13 655,-3 3 746,-1 2-763,-1 3-11,-3 3-34,-1 2 71,0 3-110,-1 1 2776,-1 2-2815,-1 5 1786,-4 8-1781,-3 13 1,2 0-7,2 7-27,3 4 6,5-7-51,3 8-213,13-2-493,16 3-339,-3-15 1,5 0 449,16-1 1,-2-3-1,-7 1 1,3-8 0</inkml:trace>
  <inkml:trace contextRef="#ctx0" brushRef="#br0" timeOffset="732605">8137 5909 24411,'-9'-41'347,"0"0"0,1 3 0,1 10 443,5 23-796,0 3 198,1 2-236,0 3 158,1 8-69,-1 15-39,1 2-6,0 9 63,0-6-69,1 3 6,1 1-5,1 1-12,-1 1-17,1 0-184,2 18-51,-1-14-151,2 11-219,-1-21-296,1-4-577,0-4-1597,0-4 3109,1 0 0,-4-10 0,1-2 0</inkml:trace>
  <inkml:trace contextRef="#ctx0" brushRef="#br0" timeOffset="733205">8424 5929 24514,'4'-48'483,"-1"1"1,1 3 0,-2 10-193,-2 23 174,0 0-303,0 4 45,0 0-167,0 5-102,0 2 40,-3 3 10,-1 1 35,-9 11-23,1-1 11,-7 7-33,1-1 33,-2 1-6,-3 2 23,-12 8 0,1-2-16,1-1-1,8-7-11,14-12 0,3-2 22,1 0-16,4-3-6,-1 1 5,3-2-21,-1 2 16,1 0-6,-1 1 17,2 1-22,-1 1 17,2 1-12,2 1 17,3 1-22,5 1 17,6 1 5,5-2-17,7 1-11,6-2-11,-2-3 0,2-1-879,22 2 834,-15-2 0,0-2-106,-7-1 0,-1 0-183,4-1 1,1 0-348,2 0 1,2 0-2579,1-1 1,1 0 3286,10 1 0,-3-1 0,4 0 0,0 1 0</inkml:trace>
  <inkml:trace contextRef="#ctx0" brushRef="#br0" timeOffset="733515">9383 6278 28671,'2'-41'0,"-1"7"0,-1 34 0,0-1-959,0 5-1242,1 1 2201,0 7 0,1-7 0,-1 3 0</inkml:trace>
  <inkml:trace contextRef="#ctx0" brushRef="#br0" timeOffset="737236">7567 6743 8293,'-4'0'4481,"0"0"2465,4 0-6342,-13-7-402,10 5-62,-10-5-62,13 7-279,0 0 206,2 2 1,4 2 11,1 1-6,4 2 6,-2-2-6,2 1-11,3-1 5,2 0 51,18 0 28,14-2-59,-12-2 1,1 0-680,-4-1 0,-1 0 673,4-1 1,-1 1-2949,20-2 2979,2 0-22,1-2-282,2 2 273,-17-1 1,0 1-15,-10 1 1,0-1-1,9 0 1,1 1-3,0 0 0,-2 1-938,-9-1 1,0 1 939,9 0 1,0 0 17,17 0 201,0 0-213,1 0-11,1 0 5,-15 0 1,2 0-1,-11 0 1,0 0 0,12 0 0,3 0 10,4 0 1,0-1-14,-11 1 0,1 0 222,15-1 1,0 0-223,-15 0 0,-1 1-9,2-1 1,0 0-656,0 1 1,1 0 671,-1 0 0,2-1-2,-6 2 1,4-1-1,0 1 341,1 0 1,0 0-1,0 0-345,0 0 1,0 0 0,0 0-376,-3 0 1,-1 1 0,-3 0 377,4-1 0,-2 1 3,1 0 1,1 0 268,17 0 1,1 0-262,-15-1 1,1 1-6,14 0 0,-2 0 8,-16-1 1,-2 1 434,2-1 1,0 0-447,0 0 0,1 0 0,0 0 1,3 0-5,-4-1 0,4 1 1,1 0 5,4-1 0,2 0 0,-1 0-213,1 1 0,0-1 1,0 0 204,0 0 1,-1 0 0,-2 0 2,7 0 0,-3-1 3,2 1 1,2-1 1,-4 0 0,5 0 0,-3 0-6,-12-1 1,-2 1-1,2 0-3,13-1 0,3 0 0,-4 0 1,6-1 1,-3 0 2,2 0 1,-1 0 2,1 0 0,0-1 62,-20 2 0,-1-1 0,1 0-64,-1 0 0,0 1 1,1-1 3,-1 0 0,1 0 0,-1 0-4,1 1 0,0-1 1,-1 0 5,0 0 0,0 0 0,2-1-1,16-1 1,5 1 0,-4-1-10,-12 1 1,-2 0 0,1 0 1,13-1 1,3 0 0,0 0 5,-2 1 0,1-1 0,0 1 1,-12 0 0,-1 0 0,2 1 0,2-1-9,-3 0 1,3 1 0,0-1 0,0 0-1,-2 1-225,2-1 0,-2 1 1,0 0-1,-1 0 220,-2 0 0,0 0 0,-1 0 0,1 0 5,1 1 1,0 0 0,0 0 0,-3 1-211,5-1 1,-3 0 0,2 0 209,-3 0 1,2 0 0,1 1-1,-1-1 3,0 0 1,-1 1-1,0-1 1,1 1-2,1-1 0,0 0 0,2 1 0,1-1-67,-2 0 1,3 0-1,0 0 1,-1 0-1,-2 0 63,2 0 0,-2 0 0,-1 0 0,0-1 107,-3 1 1,0 0-1,0 0 1,0-1-102,1 1 1,0-1 0,0 0 0,-3 0-5,5 0 1,-3 0 0,2 0 114,-3 0 1,1 0 0,2 0-1,-1 0-122,-1 1 1,-1-1 0,1 0 0,2 0-2,0 0 1,3 0 0,0 0 0,0 0 0,-2 0 7,4 0 1,-1 0-1,-1 0 1,1 0-2,7 0 0,1 0 1,-1 0-1,-7 0-4,9 0 0,-5 1 5,1-1 1,0 0 314,-2 1 0,1 0-320,-2 0 0,-1 0-3,-1 0 0,2 0 5,-7 1 0,4 0 0,0 0-2,1 0 0,1 0 0,0 0-191,0 0 0,0 1 0,-1-1 194,-3 0 1,0 0 0,-3 1-10,3-1 1,1 0 10,-5 0 1,4 0 0,-2 1-4,6-1 1,1 0 17,5 1 0,5-1 0,-3 1-19,-11-1 1,-3 1 0,2 0-2,10-1 0,3 1 0,0-1 0,-3 0 0,-1 1 0,-2-1 160,-11 0 0,-3 0 1,-1 1-156,19-1 1,-4 0-6,-17 0 0,-2 0 232,1 1 1,-1-1-225,-1 0 0,-1 0 0,0 0 1,0 0-1,-1 0 1,0 1 13,-2-1 1,2 1-12,13-1 0,3 0-14,0 1 1,0-1 2,1 1 0,-1 0 0,-6 0 0,0 0 5,-1 0 1,-2 0-6,-11 0 0,0 0 0,8 0 0,2 0-6,5 0 1,-2 0 5,11 0 0,-14 0 0,-1 0 33,8 0-27,-16 1-1,6 0 12,-21-1 6,-3 0 1671,-6 0-1459,-4 0 1316,-2 0-1282,-3 1 1902,-5 0-2165,1 0 899,-6-1-933,3 0-286,-3 1-39,3 0-1367,-6 2-784,7 0 2504,-4 2 0,6-2 0,-1 0 0</inkml:trace>
  <inkml:trace contextRef="#ctx0" brushRef="#br0" timeOffset="738639">20148 5796 8982,'1'-10'3535,"0"3"-1872,-1 7 73,11-70-4783,-6 40 3674,1-12 1,0 0 1080,-3 8-689,-2 12-554,2-4 713,-1 13-869,1 2-97,0 3-83,1 1 2353,2 2-2482,-1 2 884,3 1-873,2 10-5,-2 0 16,5 10-11,-5 2 67,1 19-84,-3 12 1,-1 1 5,-3 1 11,-2-2-2991,1-14 2985,0 9-16,0-18 22,3 4-5,-1-9-6,1 3 6,0-13-1,0-1 6,1-1 1,1-1 16,2-1 2985,1-1-2974,2 0 23,2 0-12,2-1 74,16 2-52,-5-3 24,30 1-52,-16-5-27,16 2 22,-12-4-3397,3 1 3380,4-1 1,3 0-432,3 0 431,3 0-595,1 1 595,2 2-8,-15-1 0,0 1-357,-10-1 1,-1 1 347,12 1 1,0 0-3,-15-1 0,-1 0-3,0 1 0,0 0 8,-1 0 0,-1 0 9,30 4-6,-3 0 1,-3 1-12,-3-2-12,-4 1 12,-1-2 6,-3-1 0,-2 1 2017,0-2-2012,17 1-11,-13-3-964,12 1 969,-17-2 1,1 0 5,1-1 17,3 2-22,0-2-1,2 2-1629,2 0 1630,1 1 2,-15-1 1,1 0 159,18 2-177,-19-2 1,-2 1 8,12 0 6,-2 0 5,-2-1-11,-2 0-6,-2-1-5,-1 0 17,14 0 5,-12 0 6,11-1 0,-14 0 27,1 0-27,0 0 6,2 0-1351,2 0 1306,2-1 33,18 1 495,-16-1-500,12 1 5,-23 0-5,-2 0-1,-3 0 1709,-4 0-1702,-3 0 535,1 0-513,-8 0 3058,0 0-2991,-9 0 22,-3 0 705,0 0-733,-2 0 365,1 0-432,0-1-45,2-1 34,0 1-6,1-2-5,2 1 16,0 0-16,2-1 11,7 0 5,-4 1-11,5-2 34,-2 1-39,-5 1 55,5-3-33,-9 3-33,1-1 10,-2 1-10,-1 1-18,4-1 23,-1 1 6,0-1 11,-1 1-40,2 1 18,-2 0 10,2 0-16,-4 0 11,3 0-6,-3 0 6,2 0 0,-3 1-5,0 1-6,0-1 11,-1 1-6,0-1 79,-1 0-62,-1 0-11,2-1 0,0 0 0,1 0-11,0 0 11,4 0 22,-2 0 17,2 0 29,-4 0 128,1-1-62,-1-1-33,0-1-5,0-1-12,-1-1 72,1-5-77,1 0-6,0-6 5,0 2-11,1-3 17,1-3 0,0-2 0,1-2-11,1-3 67,4-17-67,-2 8 5,3-11-5,-5 15 5,0 2 6,-1 2 6,0-6-62,-3 12-17,-1-3 12,-2 13-23,-1 3-23,0 1-262,-2 4 27,0 1-95,-2 3-123,-2 5-202,-3 3-364,-2 5-4013,-6 4 1576,-1 4 3479,-6 5 0,11-12 0,0 0 0</inkml:trace>
  <inkml:trace contextRef="#ctx0" brushRef="#br0" timeOffset="739255">22275 6330 17764,'-3'-5'2824,"1"2"1947,2 3-4658,-21-54-35,16 40-38,-15-40-35,20 54-100,1 0 67,-1 5 22,0 1 1,1 6 10,0 0-5,1 8 12,1 2-7,0 0 1,0-3-1,1-4 51,0-3 79,0 0 240,0-6-117,-2-5 5,1-1 118,0-3-141,2-4-60,0-4-108,0 0 1,-1 1-17,-2 3 0,-1 1 34,0 0-57,-1 1-5,0 1 0,0 2-5,0-1-1,0 1 57,0-2-57,0 2 34,2-4-11,0 1-23,2-1-11,-3 2-11,0 1-201,-1 3 178,-3 12 7,0-2 4,-3 13-10,2-4-51,1 2-218,2 4-661,2 2-5024,6 2 5128,8 5 0,-6-16 0,3 0 0</inkml:trace>
  <inkml:trace contextRef="#ctx0" brushRef="#br1" timeOffset="1.17955E6">8798 2268 24575,'0'-16'0,"0"-3"0,0-6 0,1-7 0,4-7 0,1-1 0,3-2 0,5-4 0,3-1 0,5-2 0,1 2 0,2 5 0,1 3 0,2 4 0,-1 5 0,-4 6 0,-1 6 0,-2 7 0,-3 4 0,-1 2 0,1 2 0,2 0 0,2 1 0,1 2 0,1 0 0,3-1 0,4 1 0,0 3 0,4 8 0,6 7 0,0 4 0,2-1 0,-6-4 0,-8-4 0,6 1 0,3-3 0,5-1 0,3 0 0,-3-4 0,6 1 0,2-1 0,5 0 0,1-1 0,1-1 0,-1-1 0,4 2-407,2-1 407,-30-1 0,0-1 0,1 1 0,2 1 0,11 1 0,0 1 0,-10-1 0,-1 0 0,12 2 0,-1 0 0,14 1 0,-1 1 0,-4 0 0,-2-1 0,1 1 0,-6 0 0,-7-1 0,-3 0 0,-3-1 0,1-3 0,-1-1 0,-1-1 407,2 0-407,-1 1 0,24 5 0,-21-4 0,22 4 0,-20-4 0,4 0 0,-1 0 0,-1 0 0,-3 1 0,-4-1 0,-1 0 0,-4 0 0,-2-2 0,0 0 0,-4-2 0,3 0 0,1 0 0,-3 0 0,4 0 0,0 0 0,2 0 0,2 0 0,-1 0 0,-1 0 0,-5 0 0,-5 0 0,-6 0 0,-3 0 0,-2 0 0,-2 0 0,0 0 0,0 0 0,-2 0 0,1 0 0,-2 0 0,2 0 0,2 0 0,3 0 0,3 0 0,0 0 0,0 0 0,1 0 0,0 0 0,0 0 0,-1 0 0,-4 0 0,1 0 0,-3 0 0,-2 1 0,0 2 0,-2 1 0,0 1 0,1 3 0,2 6 0,2 7 0,5 6 0,5 7 0,2 0 0,3 4 0,1 6 0,0-1 0,-1 2 0,-5-6 0,-4-10 0,-5-5 0,-3-6 0,-2-6 0,-2-1 0,-1-3 0,-1 5 0,-2 11 0,1-13 0,-1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3:41:5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3057 2389 14785,'-1'-4'4285,"1"1"-28,0 3-3938,-17-64-39,10 44-152,-3-16 1,-1 4 84,3 25-28,-1 2-45,-1 1-39,-2 2-28,-1 1-34,-2 3-6,-3 2-3408,-2 4 3398,-1 4-1204,-1 4 1192,1 1-877,1 4 872,2 1-243,4 1 237,3 0-6,4 1 12,2-1 951,3-1-962,6 9 5,2-8-6,5 5 6,2-10 0,3 0-17,3-1 1,1 0 10,3-1-5,0-1-6,1 1 23,-1-2 997,0-1-986,4 4-17,-9-5 5,1 3 12,-13-8 22,-3 0 340,-3-1-334,-5 0 0,-4 0-23,-6 0 17,-6 1 0,-5-2 6,-5 1-17,-5-2 2668,-2-1-2673,-2 0 16,-17 0-16,16-1-18,-10 0-5,21-2-5,5 0-57,5-1-29,4 0-110,4-2-303,4 0-728,2 0-1261,3 1 2493,2-1 0,1 3 0,0-1 0</inkml:trace>
  <inkml:trace contextRef="#ctx0" brushRef="#br0" timeOffset="382">3450 2505 19673,'-48'7'51,"8"4"-779,35 13 728,1 2 1507,1 11-1507,2-9 11,3 8 1036,4-12-1047,9 5 1650,-2-8-1644,7 2 16,-6-12 3482,9-5-3414,-5-3 11,5-6-1,-5-4 24,0-5-18,0-3 12,-1-3-6,-1-3-12,-1-2-10,-2 0-6,-1-1-3420,-2-1 3381,-2 0-703,-1 0 675,-2 1-6,1-9 11,-3 10-22,0-6-5,-2 15 5,1 1-90,-1 4-100,0 3 2920,1 2-3268,-1 2 749,3 1-1483,3 1-5488,11 1-2499,-4 2 9259,7-1 0,-13 0 0,-3-1 0</inkml:trace>
  <inkml:trace contextRef="#ctx0" brushRef="#br0" timeOffset="866">4065 2254 26659,'-18'-5'28,"2"-2"-28,25 52 6,-4 1-6,-2-9-1209,0 11 1198,-3-15-19,0-2 18,-3-1 12,0-3 311,-8 7-261,-2-6-3086,-1-3 3109,2-8 28,4-11 431,3-2-370,0-2 254,2-1-248,0-1-17,0-2 68,-1-3 3245,0-2-3396,1-2-18,1 0-5,1 0 44,1-6-38,1 3-23,2-4 0,3 4-11,2 0-6,2-2 6,2 2-12,4-1 1,1 0 11,14-3-17,-6 5 5,20-2-22,-19 9 12,7-1-6,-10 5-3409,-1 3 3403,-1 2-1207,-1 3 1201,-3 3-1873,-2 2 1879,-4 1-5,-2 1-6,-4 3 11,-2-1 1874,-5 2-1874,-5 0 17,-6 0 0,-7 0-11,-5 1 0,-7-2 0,-4-2-17,-21 4-1073,14-8 1040,-12 1 892,11-8-993,15-3-141,-3-4-1360,11-8-1429,8-2 3092,-1-10 0,10 12 0,1-1 0</inkml:trace>
  <inkml:trace contextRef="#ctx0" brushRef="#br0" timeOffset="1499">4752 2612 19703,'2'-7'3092,"-1"2"-2258,-1 5-84,10-61-111,-6 33-177,3-15 0,-1 1-651,-3 15 452,1-2-33,-3 13 151,1 2-196,-1 5-45,0 2 96,0 2-241,-1 4-12,0 6 11,0 3 261,0 7-249,0 2 5,0 4 0,0 4-5,0 4-1,-2 19-5,-1-7-894,-2 14 900,-3-14-18,0 1-1548,-5-1 0,-1 0 1583,0 2-18,1-7 1,0-5-2072,5-16 2100,2-6 27,0-4 7,2-2 396,-1-4-408,2-3 2229,-1-5-2251,0-6 3392,0-5-3398,1-6-12,1-6 1,1-6 0,0-6-676,3-6 681,1-6-819,3 11 1,1-1 804,-2 10 0,1-1 6,4-11 0,0 0-11,-3 16 0,2 1 2,3-9 1,2 2 11,6-16-12,-8 24 1,1 0 0,12-8-17,-7 13 33,20-3-22,-18 19 11,13 2 0,-3 18 1,-6 0-7,8 11 552,-10 0-551,1 2-6,-3 5-23,10 22 1461,-9-7-1466,0 7 0,-1 3-2203,-1 5 2161,-4-12 0,-2 0-53,-1 4-279,-1-2 156,-1-1-107,-2-3-207,-1-5-252,-3-3-410,-1-5-5835,-6 3 7110,-2-13 1,1-3-1,-1-13 1</inkml:trace>
  <inkml:trace contextRef="#ctx0" brushRef="#br0" timeOffset="2074">4789 2593 20632,'-2'-3'3999,"0"0"-3113,2 3-886,42-63-5683,-17 42 5677,4-15 1,5 2-125,21 17 1200,-10 5-1269,-5 1 0,0 1-109,8-2 103,12-3-349,-21 6-779,6-2 711,-15 4-100,4-1 319,-19 3 173,-4 2 141,-4 1 2955,-4 0-2822,-2 1 283,-1-1-176,-2 1 1133,0-1-853,-3 0 414,0 0 422,-2-3-634,3 2-29,-2-3-60,3 2 375,-1-2-511,1 1-55,-1-1-34,2 2-33,0-1-68,2 1-27,-1 1-79,1-1-28,0 2-45,0 0-11,0 2-28,3-1-11,1 1 11,5 2-6,4 2 12,4 3 11,5 2-605,5 3 577,1 2-12,4 3-21,0 2 10,-1 2-3223,0 1 3184,-2 0-100,5 11-126,-11-8 204,2 6 11,-15-13 45,-5-2 33,-5-3 6,-5-2 12,-7-2-7,-5-1 23,-15-3 0,7-2 402,-7-3-251,4-9-67,9 0 3283,-1-7-3294,10 4-1,4-2-16,1-1 296,3 1-324,1-2-16,2 0-12,3 1-12,3-1-10,3 0-6,4 2-22,12-7-12,-4 5-39,11-3-39,-6 6-56,5 2-45,2-1-100,5 3-356,3-1 103,2 2-802,3 1 348,0 1-318,1 1-561,-2 1-2028,-3 0-4777,-7 2 8704,-7-1 0,-15 3 0,-6-1 0</inkml:trace>
  <inkml:trace contextRef="#ctx0" brushRef="#br0" timeOffset="2965">6045 2199 27589,'-17'-43'28,"6"8"-17,32 37-17,-1 2 12,16 8-17,-9-2 0,11 6-40,-6 5 23,-10-4-17,3 8-11,-12-6-11,-4 2 0,-2 2-45,-6 6 101,-5-6 5,-4 3 6,-3-13 0,-2-3-17,-1-4 40,0-2-1,0-3 29,0 0 5,2-2 0,0-1 22,3-3-16,0-1 10,3-2-4,0 0-18,2-1 0,2-1-10,0 1-12,2-2-17,2 1 0,2-2-17,4 2 1,2-2-12,5 1-17,3 1-5,5-1-22,4 1-23,4-1-157,22-2-155,-22 6 0,1 1 290,1-1 0,1 1-20,1 0 0,-1 1-160,17-2-22,3 0 6,0 1 30,-18 2 0,-1 0 65,15-3 55,8-1 57,-27 2 73,1-1-2997,-12-2 3205,-4 1 25,-11 0 21,-4 2 353,-1-1-317,-3 0-10,0 0-17,-2-1-62,-1 0 3397,0 0-3406,-1 1 213,-3-1-257,2 2 66,-2 0-4,4 5 244,1 0-7,-1 1 72,-2 5 107,0 2-28,-2 7-112,1 1-101,-5 14-87,4-4-318,-3 11-32,7-8-148,1 4-159,3-1-130,1 3-31,7 9 106,0-11 43,6 4 37,4-11 21,-4-9 73,3-1 21,-6-11 187,-1-2 71,1-3 5,1-4-5,1-4 11,2-4-6,2-3 135,11-22-95,-10 12-12,7-15 0,-13 19 6,-2 2 112,2-2-72,-3 8-24,-2-1 7,-2 9-33,-2 4-46,-1 0 0,0 10 0,0 0 0,0 8 0,0-1 0,0 1 0,0 2 0,0 2 0,5 7 0,1-5 0,7 4 0,1-8 0,4-1 0,6-1 0,2-2 0,3-2 0,2-1 0,1-4 0,-1-3 0,-1-2 0,-4-2 0,-1-5 0,-4-2 0,-2-4 0,-3-2 0,-2-2 0,-1-1 0,-2 0 0,-2 0 0,-1 1 0,-2 0 0,-1 1 0,-2-4 0,-1 7 0,-1-3 0,0 10 0,-1 0 0,0 3 0,0 8 0,-1 1 0,-1 11 0,-1 3 0,-1 5 0,-1 7 0,0 5-358,-1 8 358,0 7-585,-2 5 585,5-25 0,-1 0-364,0 2 0,-1 2 364,1 19 0,0 3-1765,1-14 1,1 0 1156,0 15 1,2-1-634,2-18 1,2-3 888,3 7 0,1-5 0,0 4 0,3-3 0</inkml:trace>
  <inkml:trace contextRef="#ctx0" brushRef="#br0" timeOffset="3566">8398 2224 14631,'5'-44'644,"0"0"0,0 5 0,-2 6 2535,-5 15-2922,0 6-44,-3 0-50,-1 7 1368,-1 2-1452,-2 2 841,-2 4-881,-2 2 12,-4 4-1,-2 5-5,-2 2 3399,-12 13-3394,0 8-27,-4 13-35,13-9 12,9-3 87,11-4-76,6-11-11,4 4 11,11-9 39,6-8-10,2-2 16,0-8-6,-7-5 152,12-20-141,-11 6-5,8-14-5,-16 12-1,-2-1 12,-3 1 78,-2-19-107,-2 16-5,-4-12 11,-3 16-5,-3 5-28,0 2-18,1 7-55,-1 4-129,-4 10 0,-1 1-134,-4 10-1429,-2 14-403,5-5-7669,-3 10 9042,8-13 0,5-11 0,2-6 0</inkml:trace>
  <inkml:trace contextRef="#ctx0" brushRef="#br0" timeOffset="3906">8330 2663 22750,'-2'-3'2173,"1"0"67,1 3-2212,-62-9-4257,42 13 4226,-15-7 1,4 5 24,25 15 837,2 8-859,2-5-5,4 5 16,8-2 11,1-8-22,6 2 6,5-6 16,-4-5 6,4-1 79,-1-5-29,-7-3 3393,4-3-3309,-5-8-106,-5 1 34,1-5 78,-7-5-79,-3 6-33,-3-7-11,-3 9-17,-3 0-6,-1 0 18,-14-7-74,8 9-5,-9-5-56,11 12-129,1 2-264,0 1-525,2 2 1013,-6 5 0,10-3 0,-3 4 0</inkml:trace>
  <inkml:trace contextRef="#ctx0" brushRef="#br0" timeOffset="4340">0 3897 17916,'33'-3'558,"-1"0"0,6 1 1,3 0-195,18 0 0,4 1-1992,-20 1 1,1-1 0,1 1 1856,4 0 1,0 0 0,1 0-423,2 0 0,2 0 0,0 0 316,3 0 0,2-1 1,0 1-108,3 0 0,0 0 1,2-1 62,-15 1 1,-1-1 0,3 1 0,3-1-151,-4 0 0,4 0 0,2 0-1,1 0 1,-1 0 0,-3 0 129,1-1 0,-2 1 1,-1 0-1,2-1 1,2 1-15,2-1 1,3 1 0,1-1 0,1 0 0,1 1-1,0-1 17,-5 0 1,2-1 0,1 1-1,0 0 1,-1-1 0,0 1 0,-3 0-32,1 0 1,-2-1 0,-2 1 0,1 0 0,1-1-1,3 1-11,-5-1 0,4 1 0,0-1 0,2 1 0,0-1 0,-1 1 0,-2-1 0,-2 1-13,5-1 0,-2 0 1,-2 1-1,0-1 1,0 0-1,2 1 18,1-1 0,0 0 1,1 1-1,0-1 0,0 1 1,0-1-5,2 0 1,-1 0-1,1 1 1,0-1-1,0 0 1,0 0-2,0 1 1,-1-1 0,1 0-1,0 1 1,3-1 0,2 0 3,-10 1 1,3 0-1,1-1 1,2 1 0,0-1-1,1 1 1,1 0 0,-1-1-1,0 1-7,-5 0 0,0 0 1,0 0-1,0 0 0,0 0 1,1 0-1,1 0 0,0 0 1,1 0-1,1 0-10,-7 0 1,2 0 0,0 1 0,2-1 0,0 0 0,1 0 0,-1 1 0,1-1 0,-1 0 0,-1 1 0,-1-1 0,-1 0-1,-1 1-8,6-1 1,-2 1 0,0-1 0,-1 1 0,-1-1 0,-1 1 0,1-1 0,-2 1 0,1-1 0,0 1 1,2 0 0,1-1 0,0 1 0,0 0 0,-1 0 0,-2 0 0,0 0 0,-2 0 0,-3 0-6,9 0 1,-4 0-1,-1 1 1,-2-1-1,0 0 1,1 1-15,9-1 1,0 1 0,0 0 0,-1-1 0,-1 1-24,-2 0 1,-1 0-1,0 0 1,0-1 0,-1 1-47,-4 0 1,-1 0 0,0 0 0,1 1 0,1-1-558,-1 1 1,1 0 0,1 0 0,1 0 0,-3 0 0,-1 0 645,13 1 0,-3-1 0,-2 1 0,-1-1 0,-5 1 0,0 0 0,-4 0 0,-6-1 0,4 1 0,-1 0 0</inkml:trace>
  <inkml:trace contextRef="#ctx0" brushRef="#br0" timeOffset="7367">4643 5054 15363,'-12'-57'782,"0"0"0,2 10 1,0 7 2244,-1 12-2937,6 20 1301,-1 3-1385,1 15 16,0 2 1,-1 14-6,-2 5-6,-1 9 172,2-6 0,-1 5-178,-1 8 1,0 1 589,0 2 0,0 0-601,-1 3 1,1-2-12,2-11 1,0-3 2,0 2 0,0 2-34,-3 16 0,0 1 17,3-14 1,0-2 7,-1 13 1,0-2-141,3-10 1,0-4 156,-1 22 40,1-8 10,2-29-4,0-19-1,0-8-22,-2-6-6,0-9 17,-2-7-17,1-9-5,-1-6 151,3-7-157,1 9 0,1-4 373,0-5 0,1-4-366,-1 8 1,1-2-1,0 2-471,0-12 0,0 2 475,0 2 0,0 3-3,0 14 1,0 2 2,0-13 0,2 1-17,-1 11 1,2 0-1,4-20 1,2 1-6,7-4 8,-4 22 0,3 2 25,9-7-38,4 7 10,3 6-5,2 4-17,22 3 17,-11 9-1194,14 1 1194,-19 10 6,0 4 335,-4 4-341,-1 5-22,6 16 21,-12-5 12,4 13 0,-16-8 12,-7 1-12,-3 2 1087,-9 1-1103,-20 19-1,3-24 0,-3-1-464,-1 2 1,-1-2 468,-4-1 1,-1-2-11,-17 10-4,14-13 1,0-1-25,-15 9-9,20-13 0,1-1-137,-2-2 894,5-4-1673,12-6-475,4-6-847,14-6-2447,7-6-3741,6-1 8485,2 0 0,-9 7 0,-4 3 0</inkml:trace>
  <inkml:trace contextRef="#ctx0" brushRef="#br0" timeOffset="8308">5505 4965 23175,'-34'-31'97,"-1"1"0,2 1 0,9 9 972,17 20-1052,-2 2 373,-2 4-357,-4 5-2977,-5 6 2988,-5 5 7,-4 4-865,-4 5 825,-1 1-619,2 1 603,4-1-18,4-4 12,7-3-362,7-3 373,4-4 17,5-1 0,1-1 2312,7 3-2307,1-6 0,6 1 18,-1-8 16,0-2 5,3-2 6,0-1 1538,3-4-1381,21-17-151,-13 3-6,17-15 6,-22 8 5,1-3-11,-1-2 1041,-2-2-1057,-1 0-7,-2 1-120,-2 2 171,-2 5 163,-3-4-57,-3 7-122,-3 2-18,-3 8-5,-1 6-11,0 1 893,0 2-961,-2 6 12,-1 1 22,-1 6-16,-1 2 22,-1 3-6,-1 3-22,0 3 16,1 2-10,0 0 5,2 2-6,2-2-5,2 11 5,5-11 1,2 6-7,3-13 12,2-2-11,1-2 17,0-3-1,0-3 12,4-2-11,-6-3 5,5-2 11,-6-5 18,5-6-18,-3-2 6,3-5 6,-5 2 5,-1-2-17,-3-2 6,2-1-11,-3-3 11,4-12-22,-3 9 5,4-9-17,-3 13 1,1 2-1,0 2 0,0 3 12,1 2-17,-2 2 0,2 2 11,-2 2 0,1 1 11,0 1-11,0 1-6,0 2 12,1 0-17,-1 1 5,2 0 0,1 2-16,0 2 22,2 2 0,5 9 6,-4-2-1,4 8 1,-6-4-23,0 3 17,-2 2-22,3 12 27,-3-7-5,0 8 17,-5-13-17,0-3 0,-2-2 6,1-2-1,-1-3 1,1-3-6,0-1 5,0-3 1,0-1 0,2-3 10,2 1 1,1-4-39,4-3 27,4-5 1,4-5 0,4-2 22,2-5-23,1-3 18,0-2-12,-2-5 17,0-1-267,-3-4 261,-1-1-10,-3-5-1,0 1-11,-4-1-2152,0 2 2169,-5 3-2589,-1 4 2589,-4 4-998,-2 4 1014,-2 4 147,-6-2-129,2 7 1176,-5 0-1227,3 8 2745,1 3-2745,0 2 1955,2 3-1955,-1 1 0,-1 16 0,1-2 0,-3 16 0,1-3 0,-1 5-466,0 5 466,-2 3 0,1 2 0,1 1 0,2 19-18,5-30 1,2 1-98,3 8 1,1-1-121,9 21-96,6-9-117,-5-19-129,2-4-162,-2-4-214,0-4-385,-1-5-1009,-3-4 1537,2-3 1,-8-5 0,0-1-1</inkml:trace>
  <inkml:trace contextRef="#ctx0" brushRef="#br0" timeOffset="8475">6195 4890 19463,'-5'-1'4240,"2"0"-3926,3 1-948,57-38-564,-23 27-463,6-10 0,3 1 1661,12 17 0,-26 1 0,0 0 0</inkml:trace>
  <inkml:trace contextRef="#ctx0" brushRef="#br0" timeOffset="9063">8007 4857 20979,'0'-9'4061,"0"1"-3792,-9-20 0,-4-4 420,-6 9-600,4-11 1,-2 4 34,-4 19-5701,6 8 5639,0 2 1420,-9 10-1454,-3 8-17,-2 7 417,2 6-411,9-3-23,1 4 0,1 4-10,3 2-18,1 20-11,10-20 0,3 1 1,1 24-1,7-24 0,5-4 23,7-10 10,9 1 29,-7-16 22,-1-5 79,8-12 3164,2-15-3221,-1-4 18,-1-11 5,-10 5 0,0-3 84,1-22-696,-7 12 562,-6 15 0,-2 0 83,0-31-61,-4 16 6,1-10 44,-3 14 17,-4 8-61,0 4 380,-4 11-403,1 13-22,-2 1 6,-5 3-35,-4 9-10,-1 2 5,0 10-100,-3 16-589,3 14-179,2 5-497,7 7 1382,14-22 0,2-2 0,-4-2 0,10 17 0</inkml:trace>
  <inkml:trace contextRef="#ctx0" brushRef="#br0" timeOffset="9290">8704 4675 26995,'-44'-33'192,"0"0"0,4 3 1,5 12-165,12 29-11,1 10-17,-2 10 11,6 1 0,-2 5-2154,-2 13 1,0 3 2128,-1 1 0,0 4-39,4-2 1,-1 5 0,2 0-653,3-4 0,1 0 1,1 0 448,-1 2 0,1 0 1,1-1-196,1 1 1,0-1 0,3-3-1549,0 8 1,2-4-1030,0 2 1,1-2-1416,1-4 1,1-3 4442,0-6 0,1-5 0,0 5 0,1-21 0</inkml:trace>
  <inkml:trace contextRef="#ctx0" brushRef="#br0" timeOffset="9407">7923 6455 15735,'-47'-38'810,"0"1"1,4 2-1,8 0-267,8-12 587,15 8 0,4-4-996,4-5 1,5 0 56,0-2 0,4 1-177,5 1 0,5 2-14,9 2 0,4 1-45,6-2 1,2 1-292,0 0 0,2 3 81,1 2 0,1 4-272,-10 12 1,0 2-575,0 0 1,1 2 1100,5-2 0,-2 2 0,3-2 0,-2 3 0</inkml:trace>
  <inkml:trace contextRef="#ctx0" brushRef="#br0" timeOffset="11367">10288 5225 15965,'19'-43'1660,"0"1"1,0-1 0,8-15 0,-6 6-385,-9-9-1529,-6 17 617,-1-9 328,-5 23-389,-3 2-18,-2 5 145,-3 4-88,-6 1-230,3 7 79,-6 3-140,4 6 470,-3 6-493,-1 2 6,-3 8 28,-2 3-40,-3 5 0,-1 2-5,-1 5-560,0 2 565,0 3-799,0 2 794,1 1-369,-5 16 352,8 0-5,4-3-7,11-10 7,11-19 5,4-3 11,15-1 485,11-7-485,17-8 0,-5-8 0,-14-5 1,0-3 5,6-5 412,9-11-407,-16 7 427,5-14-415,-11 8-1426,5-9 1425,-14 13-280,-3 1 303,-2 3 353,-4 2-292,-2 3-27,-2 2 0,-1 2-12,-1 3-28,-2 1 1464,0 2-1425,-5 0 291,3 4-358,-3 0-11,3 1 0,0 1 17,-1 2-28,-1 3 0,0 4 12,-2 3-1,0 3 0,1 2 0,0 5-11,1 0-11,2 16 0,2-8 0,4 10-12,3-13 23,5 0 0,4-3-11,2-2 17,4-3-6,0-3-6,12-1 6,-10-5 0,6-2 6,-13-6 10,2-4 7,-5-1-12,1-5 0,-4-1 6,0-3-6,0-1-5,0-3 11,0-2-17,0-3 11,2-3-6,1-3 7,3-1-1,1-2-22,2 1 5,2 2 0,1 4 12,0 2-3392,-1 2 3397,-1 3 0,-1 1 0,4-4 0,-8 6 1,5-2-1,-9 7-6,0 2 7,-1 1-1,-1 2-22,-1-1 22,1 3-11,-1 0 22,4 1-22,-1 1 11,3 3-16,-5 3-1,1 4 12,-2 1-12,-1 5 3404,-2 2-3393,-2 2-16,-1 13 11,-3-6 0,0 7 6,-1-11-6,0 0-6,2-1-5,1 6 11,3-8 0,3 3 0,3-12-6,1-1 12,1-2-6,3-3 6,2-2-1,3-3 1,3-1 5,2-4-5,1-3 10,2-5-4,-1-3-1,1-3 0,-2-4-3392,-1-3 3387,-2-3-2263,0-2 2268,-2-1-987,-2 0 989,-3 1-13,-2-8 0,-8 10 0,-2-13 0,-8 19 0,-4-4 0,-2 9 1097,-2 1-1097,0 2 1288,0 1-1288,-2-3 0,6 6 0,-1-2 0,6 8 2961,2 0-2961,2 3 1301,0 0-1301,5 0 0,2 0 0,7 0 0,5 0 0,19 0 0,-5 0 0,12 1 0,3 3 0,0 4-1470,0 1 1470,-9 3 0,-15-1 0,-2 0-353,-3 1 353,-3 0 0,-3 1 0,-1 0-124,-4 2 124,-2 0 0,-4 0 0,0 2 0,-4 0 0,-2 1 1390,-6 8-1390,0-5 0,-7 14 0,8-13 0,-3 5 0,8-7 0,1 0 0,3 1-242,13 6-10,0-9 294,13 4-468,0-12-117,4-4-79,5-2-22,3-4-168,2-4-941,22-10 214,-16 1 554,13-8 139,-22 4-229,7-13 996,-14 7 180,1-8 112,-16 11 129,-6-1 654,-2-6 348,-4-2-649,-4 2-28,-2 3 442,-7 3-667,1 6-61,-3-2-56,3 7-34,-1 2-33,1 1-40,-1 2 760,-4 1-782,-2 3-67,-6 7-78,4 2 5,-1 6 33,-2 10-55,4-2-12,-5 9-3391,8-5 3380,2 0-6,2 1-10,2 0-34,3 11 33,7 1 17,4-2-33,10 0 22,-3-19 11,5 0-5,-5-11 16,6-6 12,6-11 10,2-2 57,12-21 45,-6-2-68,-1-1 12,-6-2-6,-11 11 0,-2 0-11,-2 2-2252,-1 3 2263,-2 2-1076,-2 4 1092,0 4 1654,-3 4-1670,-1 3 18,-2 2-102,0 3 0,-7 5 0,-1 1 2554,-13 14-2554,-7 17 0,5-5 0,-1 9 2368,16-18-2368,3 0 0,3-1 162,6 7-162,3-7-13,7 4-31,9-8 16,-3-6 5,8 0-10,4-9 21,-7-6 7,8-3-6,1-13 33,-9 2-11,8-9-5,-14 5 5,0-2-5,3-11-3393,-5 8 3404,0-6-774,-7 14 773,-2 2-411,-2 5 428,-3 3-20,-1 3-13,-2 3 2807,0 2-2807,-1 8 0,-4 10 0,0 3 1062,-2 16-1062,5-13 0,0 9 704,6-9-704,3 1 0,16 7 0,9-3 0,3-2 0,2-9 0,-13-12 0,-1-3 0,8-14 0,1-11 0,-1-7 0,-3-7 0,-3-11-1897,-9 10 1897,4-12 0,-7 6 0,-4 7 0,-1 0 0,-5 19 0,-3 10 0,0 11 0,-1 5 0,-2 7 0,-4 25 0,3-8 0,0 2-1382,-1 2 0,1 2 1382,0 7 0,2-1 0,-1-5 0,1-1 303,-1 3 0,-1 3-303,0 1 0,-2 3 0,0 0 0,-2 9 0,-1 1-301,0-6 0,0 3 0,0-3 301,-3 10 0,-1-1-618,5-19 0,-1 1 0,0 2-2659,-2 15 0,-1 3 0,2-3 2579,-2 1 0,1-2 0,1 4 0,1-9 0,3-22 0</inkml:trace>
  <inkml:trace contextRef="#ctx0" brushRef="#br0" timeOffset="12160">14278 4829 16932,'-8'-48'482,"0"1"0,2 3 0,-1 9 2363,0 19-2621,1 6 1330,1 2-1470,1 4 809,3 2-876,-1 2 3403,1 11-3397,-1 2-7,1 14-4,-4 18-1309,3-4 1297,-3 17-6,3-13 0,0 2-16,1-1 16,2-1-505,8 13 533,1-18-22,7 8 17,6-17 78,6-11-33,-4-5-1,1-15 1230,-13-10-1201,8-17-40,4-14-17,-8 12 1,0-3 163,1-2 0,-1-1-139,-1 0 1,-1 0-6,-2 5 1,-1 1-3301,3-9 3292,-6 13-6,-7 16-16,-1 4-18,-1 3-10,0 2 10,0 4 193,-2 3-187,-1 5-6,-1 5-33,-1 1 23,1 4 5,1 1 3392,2 1-3370,1 1-16,3-2-1,10 9 18,-1-9-34,10 4 11,-4-12 5,21 0 12,-14-8 11,14-3 45,-12-14-28,-8-3-16,5-6-29,-6-8 0,-5 7-2405,1-8 2405,-8 8-218,-4 0 218,0-1 0,-4 0 0,-1 0-24,-1 1 24,-1 0 0,1 2 0,0 2 0,2 1 0,1 1 2330,0 5-2330,1 1 283,0 6-283,1 1 34,1 1-34,3 3-169,4 3-307,3 4-1193,12 13 285,-3-3-962,8 9-7154,-10-8 8652,-3-3 0,-7-9 0,-4-3 0</inkml:trace>
  <inkml:trace contextRef="#ctx0" brushRef="#br0" timeOffset="12357">15209 4896 24397,'-14'-39'161,"0"-1"0,1 4 0,2 9 1015,6 20-1176,2 3 787,0 2-787,2 1 424,0 4-424,-1 3 1083,1 5-1083,-2 5 0,1 5 0,0 3 0,2 4 0,-1 1 0,5 14-52,1-9 4,5 8-524,0-14-195,-1-1-314,0-4-504,1-2 1585,2 3 0,-6-14 0,2 3 0</inkml:trace>
  <inkml:trace contextRef="#ctx0" brushRef="#br0" timeOffset="12551">15360 4474 23439,'-20'-51'521,"0"1"0,2 5 0,3 8-202,7 15-78,1 7-50,2 4 599,1 4-762,2 4 197,0 2-500,9 26-128,1-8-420,8 23-791,4-11-3533,2 1 5147,6 8 0,-18-26 0,-2-3 0</inkml:trace>
  <inkml:trace contextRef="#ctx0" brushRef="#br0" timeOffset="13258">15791 4337 28671,'-9'57'0,"2"2"0,3 2-759,2-29 0,0 1 759,0-1 0,0 2-1671,1 18 1,0 0 1538,0-12-1,1 0-108,1 13 1,1 0-36,0-16 0,2-2-158,0-1 0,1-1-608,6 28-190,1-10-207,-1-9-180,-3-11-700,-4-12-1608,-3-9-923,-5-9 650,-2-10 4200,-5-6 0,0-9 0,-2-6 3707,0-4 343,1-3-633,1-1-815,-1-3-945,1 0-435,0-1-253,0 2-152,1 1-106,1 2-145,1 4-84,3 2-73,2 4-151,2 5-101,4 3 2748,8-4-2894,2 8-6,10-4-1981,1 7 1976,4 1-1268,4 1 1262,4-1-1538,4 0 1521,1-1 6,2-1-88,0-1 94,-1-4 1557,-3-3-1552,-2-4 6,-5-3 456,-3-4-462,-6-3 12,-3 0 11,-5 0 2832,-3-10-2725,-6 3-29,-2 3 237,-3 9-152,-2 14 21,0 3 6,0 3-16,0 3 371,0 1-461,0 3 1202,1 1-1236,-1 1-50,1 5 0,0 3-23,0 7 12,1 5-6,1 9 11,1 6-5,-1 7-2678,1 8 2677,-3 3 6,0-11 1,-2 2-420,-4 2 1,0 1 410,0 1 0,-1-1-1,-2-3 1,-1-3 9,-5 13-12,2-5 0,3-8 0,3-6-23,2-7 34,2-7 1,3-7 38,-1-4 12,1-5 22,2-2 2390,2-8-2461,4-3-13,5-8 0,5-5-2257,3-4 2257,3-4 0,2-1-102,2-1 102,13-13 0,-9 12 0,10-8 0,-14 17 0,0 4-475,-2 2 475,-1 6 0,-2 2 0,-2 4 3107,-1 2-3107,-1 3-3012,-2 1 3012,1 4-575,0 3 575,1 5 0,1 4 0,-1 4 0,2 4 0,-1 3-1625,-1 3 1282,1 2-380,0 1-338,0 1-5028,11 16 6089,-5-10 0,-4-6 0,-10-17 0</inkml:trace>
  <inkml:trace contextRef="#ctx0" brushRef="#br0" timeOffset="14224">17219 4787 20951,'3'-7'2936,"-1"1"-2323,9-23 0,1-4-120,-2 7-289,3-12 1,0 1 137,-7 14-51,-2 1-28,-2 4-22,0 2-34,-2 3-39,0 3-39,-2 3-51,-2 2-38,-2 3-1,-3 0-56,-3 5 73,-19 18-3414,8-5 3369,-13 17-11,15-11-11,1 5-1086,1 0 1097,3 4-1904,3-1 1910,3 1-1044,5 0 1032,2-1 1,3-2-12,4-2 538,11 5-526,2-10 1666,9 3-1661,-3-13 1884,23-3-1851,-16-7-10,17-5 5,-24-6 16,0-6 40,6-11 17,-3-9-45,-3-2-5,-8-2 38,-8-5-78,-4 10 12,-1-13 10,-3 1 7,-3 1 10,-1-4 23,-1 17-40,1 13-20,1 13-13,-1 3 3392,-5 5-3392,1 4 0,-7 5 0,-4 13 0,4-2 0,-4 8 0,8-4 0,2 0-46,2 14 40,4-10-55,3 9-130,14-1 34,2-11-391,12 6 133,19-8 180,-8-9 0,15-1-62,0-12 230,-12-6 61,9-6 23,-6-14 50,-4-9-17,-17 11 1,-2-2 33,8-14 0,-9 2 112,-7 5-84,-6 9 28,1-1 17,-6 12-17,-1 4-56,-1 2 0,0 2-39,-1 1-12,-2 2 393,-3 3-415,-2 1 11,-1 5-5,-1 1-3386,-8 20 3374,8-8-2251,-5 14 2246,11-12 0,2 1 6,2 0-29,1 0 29,3-1-6,3-2-6,5-1 6,2-2 0,4-2-5,24 2 10,-14-9 2275,17 0-2269,-21-11 17,-1-4-11,0-5 5,-1-4 6,-2-3-5,-2-2 3402,-3-3-3346,-1-15-40,-7-7-11,-1 1-6,-5 1 23,-4 3-21,2 3-24,-2-2-57,2 14-5,1 12-33,0 8-79,3 6-117,0 4-667,8 14-352,0 13-1255,5 19-2351,-8-21 1,-1 0 3924,4 16 1,-5-14 0,-4-24 0</inkml:trace>
  <inkml:trace contextRef="#ctx0" brushRef="#br0" timeOffset="14508">18330 4961 24838,'18'-44'334,"0"0"0,0 2 1,-3 5-128,-3 6-1784,3-4 1695,0-3-6,1-4-34,3-4-33,-1-6 5,3-3-33,-11 25 0,0 0 0,1-1 0,-1 0-3,0-1 0,0 1 9,8-29-23,-3 4-2111,-3 7 2111,-4 6 104,-4-4-104,-4 16 246,-4-2-246,-5 13 0,1 8 889,-4 2-889,3 8 2818,-1 4-2818,-2 4 0,-3 6 0,-10 18 0,-5 17 627,0 6-627,15-22 0,1 3 0,-1 9 0,2 2-1513,0 6 0,1 2 1513,-1-1 0,2 2 0,4-10 0,2 0 0,0-3-962,2-4 1,1-1 692,1 10 1,2-1-556,7 14-340,7-2-439,9-5-2229,4-3-5449,1-10 9281,-3-7 0,-12-17 0,-6-7 0</inkml:trace>
  <inkml:trace contextRef="#ctx0" brushRef="#br0" timeOffset="14684">18262 4602 27283,'50'-31'0,"-1"0"0,-2 1 0,-3 9-100,8 16-1673,2 1 1028,1 0-517,2 0-7862,-7 0 9124,-6 1 0,-21 1 0,-10 1 0</inkml:trace>
  <inkml:trace contextRef="#ctx0" brushRef="#br0" timeOffset="20027">20001 4880 24281,'19'-33'78,"0"-1"1,-2 3-1,0 3 470,3-1-497,3-3-12,1-4-641,2-3 630,1-4-1894,0-6 1889,1-4-113,-14 23 0,-1 0 92,1-2 1,-1 0 19,-1-2 1,0 0-20,0 0 0,-1 0-229,-1-1 1,-1 0 236,0 2 1,-2-1-10,0-10 1,-2 0 22,-3 6 1,-1 1-10,-1 1 1,-1 2 0,-7-10 648,-2 27-643,1 5 2564,-6 4-2597,-1 7 28,0 6-23,0 8 12,3 6 0,-1 6 10,-1 7-203,0 7 204,-1 6-17,1 5-34,2 6 23,1 3 0,2 3 2,6-17 1,2 1 5,-1-11 0,2-1-8,1 10 0,1 0-12,5 13 340,5-4-406,3-5-57,3-5-89,3-6-39,2-6-68,2-5-67,2-7-415,1-5 387,0-7 28,1-5-202,11-14 387,-10 0 96,8-13 1264,-14 3-1086,3-13 107,-7-2-28,-2-1 1048,-9 7-959,-6 12 34,-1 4 552,-2 2-557,-1 4-6,-1 3 139,-3 1-150,1 3-157,1 0-23,1 2 101,2 0-128,0 3 83,6 0-50,0 1 23,7 0-18,0-1 1,5-2-23,3 0-5,4-2-1,3-1-10,2-3 5,1-3 5,-1-1 6,-1-3 57,5-6-40,-13 3 5,3-3 1,-14 4 134,0-10-146,-5 8 23,-1-13-28,-5 17-6,-2-4 0,-1 8-5,-2 2 5,-4 0-33,1 3 10,-5 0-4,2 4-12,-4 2 22,-12 7-16,6 1-511,-9 6 522,11-3-17,1 2-6,3 3 12,0-1-23,-2 13 17,6-6-17,0 9-16,9-9-6,3-1-51,5 1-33,4-1-62,8-1-406,13-1 0,8 0-14,0-5 0,3-1-354,9 5 1,1-2 597,-3-7 0,-2-3-3,-10-5 0,-1-2 36,0 0 0,1-1 76,-1-1 0,0-2 75,-2-1 1,0 0 19,27-9 163,-8-3 123,-9-3 128,-11-2 533,-10-2-410,-6 2 29,-8-3 17,-3 1 11,-3 0 487,-4-12-499,-1 9-54,-5-7-63,1 12-40,-2 2-44,0 2-39,0 4 1235,-2 3-1246,-7 2-118,3 4 11,-19 7-50,11 3 11,-11 7-17,10 1 0,0 3 0,0 2-22,-13 21 0,15-14 0,-6 15-1,21-20-10,5-1-6,3 0-17,5-1 17,5-2-5,5-1-1,5-4 6,3-2-28,14-4 45,-8-3 16,9-7 12,-2-11 0,-10-2 0,7-8 16,-14 4 12,-2-3 17,-3 0 16,-3-2 6,-2-2 11,-2 0 12,-1-1-6,-2 1-3370,0 1 3386,-2 2-150,0 4 156,-1 3-22,0 5 6,-1 4-29,1 3-11,-1 2 3239,0 3-3328,-3 11 27,1 0-5,-2 12 6,0 0-6,0 3-6,0 3 1,1 1-3195,1 0 3166,1 1-22,4-3-22,3-1-45,4-1-185,14 8 106,-2-11-5,11 4-40,-6-14-5,0-3 12,-1-4 21,-1-3 3443,-4-3-3341,-1-4 49,-3-2-3340,-1-5 3408,-2-1 67,4-20-22,-7 10 16,3-15 12,-10 16 0,0 0 11,-2 2 11,2 2-5,-3 5-6,0 4-28,0 3-28,-1 3 0,0 2-23,0 5-5,0 0 0,0 5 6,0-1 3397,1 1-3381,2 0-10,2 0 16,3 0 28,9 5 33,7-2-10,12 1-40,-3-6-17,3-4 17,2-4 45,-1-8 51,5-5 22,-10-11-85,-14 2 7,-7-2-29,-9 7 1,-1-2 33,-5-6-28,1 5-34,-4-3-16,3 9-12,1 3-84,2 0-22,0 5-72,2 1-488,5 3 162,2 2-128,6 3-1782,16 9-7411,26 15 8459,-5-4 1,-3 0-1,-29-15 1</inkml:trace>
  <inkml:trace contextRef="#ctx0" brushRef="#br0" timeOffset="20224">22557 4512 20582,'6'-2'3977,"-1"0"-645,-5 2-3365,-23-25-1,17 19 0,-16-13 29,22 26 5,0 6-11,0 2-34,1 1-297,4 11 1,0-6-169,3 7-173,-2-10-214,2-1-363,-2-3-706,1 0-2392,-2-4-4576,-1-2 8934,-1-3 0,-2-3 0,0-1 0</inkml:trace>
  <inkml:trace contextRef="#ctx0" brushRef="#br0" timeOffset="20401">22599 4205 21220,'0'-7'2935,"0"1"-2235,0 6-4775,0 0 4003,-13-53-1174,8 45 972,-9-37 819,13 62-1453,1 3-3186,4 17-4991,0-11 8789,3 8 1,-4-22 0,-1-5 0</inkml:trace>
  <inkml:trace contextRef="#ctx0" brushRef="#br0" timeOffset="21141">22872 4472 20473,'9'-9'3579,"-2"1"-1955,-7 8-275,0 0-4732,25-61 3490,-17 43-77,6-16 1,-2 5 924,-11 26-983,0 3 417,-1 7-383,-4 13-23,-2 17-16,-2 1 3430,-1 3-3402,1-11 5,2-3-6,-2 6 6,3-11 6,2 2-1,1-14-5,2-3 34,0-3 16,5-6-5,0-2-28,5-6 29,7-10-46,-3 1 0,12-18 0,-10 12 0,6-10 0,-6 12 0,0 0 0,1 2 0,0 3 0,0 3-3392,1 4 3392,-1 3 0,7 4 0,-7 5 0,6 3 0,-8 6-13,1 4-48,9 14 38,-4-3-27,7 9-146,5 2 39,-5-8 2763,9 6-2903,-7-12-50,0-3-39,1-1-51,2-4 62,1-2 72,0-2-3134,-1-4 3347,-2-3-590,8-5 747,-13-5 268,4-3-201,-15-4 6,-2-2 6,-1-2 10,-1-2 197,6-10 3079,-3 0-3192,1 0 175,-7 4 747,-5 14-1010,-10 0 53,-1 9-183,-9 0 12,-11 11-18,5-3 1,-10 8 6,11-3-18,3 0-5,2-1-5,5 0-1,2 0 6,3-1 0,3 1 0,2 0-6,2-1 6,0 0 6,8 2 11,4-1 11,3-2 5,3-3 23,-4-4 6,1-3 11,0-1 5,-1-5 1,0-3 10,1-1-9,4-10-80,1-2 0,-3 0 0,-3 3 0,-8 9 0,-2 3 0,-2 3 0,-1 2 0,0 2 0,-1 1 0,-1 14 0,-2 2 0,-1 16 0,-5 24 0,1-4-1136,4-13 0,0 1 1136,1-6 0,2 0 0,0 3 0,0 2 0,0 2 0,1 1 0,1 1 0,0 3-880,1-1 0,0 2 1,-1-1 879,1 6 0,0 1 0,-1 4 0,-1 3 0,-2-5-931,-1-7 0,-3-3 777,-2 12 0,-4-4-430,-1-21 0,-2-3-4,-21 19 156,-10-11-2148,5-20 1,-5-4 2579,3-4 0,1-2 0,4 0 0,2-2 0,-8-3 0</inkml:trace>
  <inkml:trace contextRef="#ctx0" brushRef="#br0" timeOffset="22474">25282 4183 24091,'-12'-47'356,"1"0"1,1 4 0,-4 8-167,-9 21-67,-2 3-33,-3 5 780,-1 4-769,-17 9-3784,11 3 3706,-12 9-631,4 12 619,13-4-427,-5 11 400,17-7 16,3 0 5,4 2-5,4-1-17,3 13 1,7-11 1942,3 9-1932,6-15 1,5-2 16,3-3-11,3-3 11,2-5 0,1-4 6,0-5 11,-2-4 22,0-4 2053,5-12-2053,-7-1-27,5-12 44,-10 3 470,-1-4-481,-3-2-5,0-2 5,-2-3 0,-1 0-11,1 0 33,0 1-44,0 2 10,0 5-210,-1 3 210,-1 6 434,-2 3-439,-2 6 19,-2 3-36,-2 3 688,0 2-704,-3 9 249,0 1-260,-3 11 49,-2 11-44,1-2-11,-1 10 22,2-8-27,2 0-18,2 0-22,2 0-56,4 0-22,6-1-230,14 9-56,14-6 190,1-4-714,4-13 698,-14-12 72,-2-4 73,-3-5 57,-3-4 83,-3-4-158,-3-4 136,-4-2 28,-2-3 50,-1-14-28,-2 7 84,1-23-61,-3 21 16,1-8 1,1 14 961,4-6-933,-3 14-35,1-2 113,-7 16-174,-2 2 6,0 6-34,0 2-5,0 6-12,0 3 17,-1 2-11,0 3 6,-1 2 5,0 0-5,0 0-1,1 0 1,0-2-6,1-1 5,0-2-5,0-2 6,0-3 0,0-4 27,0-2 34,0-3 17,1-2 101,3-4-140,2-3-11,4-5-23,1-4 39,9-12-33,-4 4 5,5-9-5,-5 9 0,-1 1 0,1 0-12,-1 2 1,5-1-6,-6 6 11,2 2-11,-6 8 0,-1 3-5,1 0-7,0 2-16,7 4 12,-3 1-7,4 5 1,-4 0-17,-1 1-17,0 2-40,1 0-217,8 9 10,-3-6-94,8 6-107,-4-8-62,1-1 29,1-2 15,-1-3 35,0-3 95,-4-3 123,-1-3 129,-3-4 123,-4-3 68,-3-5 27,-4-4 493,-2-22-246,-2 12 50,-2-17 29,0 20-1,-2 1-16,1 3-34,0 3-62,1 3-73,0 5-67,0 2-61,1 4-34,-1 1-56,1 7 11,0 1-5,0 7-6,1 1 0,2 2 0,2 3-6,3 1 12,2 1-1,3 0-10,2-2 5,2 0-11,4-2-1,3 1-3380,2-4 3387,5 0-78,16-5 83,-12-4 0,8-4 11,-17-8 0,-4-6 34,0-3 11,-2-5 39,-1-2 34,0-4 190,7-18-145,-7 9 16,5-13-116,-11 17-74,-2 3 0,-4 5 0,-1 4 0,-2 3 0,-2 7 0,0 3 0,-5 8 0,-1 5 3348,-6 7-3348,-4 10-3259,-4 11 3259,-3 12 0,-1 12-256,11-26 0,0 6 256,-3 16 0,0 9 0,1-3-553,4-19 1,1-2 0,-1 5 303,0 5 0,-2 7 0,1 3 0,0-1 1,1-7-1580,1 1 1,2-4 0,-1 3 1827,-1 5 0,0 5 0,0-2 0,2-8 0,0-4 0,1-5 0,0 1 0,0 1 0</inkml:trace>
  <inkml:trace contextRef="#ctx0" brushRef="#br0" timeOffset="25577">4476 7087 24278,'-21'-3'61,"6"1"1332,18 13-1382,2-3 1,2 2 518,4 2-518,-2-3 276,4 2-288,-3-6 28,1-2 886,0-2-847,1 0 23,0-2-12,2-4-10,2-3 94,20-29-67,-4-3-73,-12 15 1,0-2-1440,-4-3 0,-3 2 1467,0-8 45,1-22-39,-10 26 0,-2-5-5,-4 17 56,-4 2-107,-1 8 0,-3 2 0,2 6 0,-1 2 0,-1 3 2958,-10 11-2958,3 1 0,-7 11-3392,4-1 3392,0 3 0,-6 20 0,7-10 0,5-3 0,2 0 0,1 7 0,0 11 0,9-19 0,5 9 0,13-5 0,3-3 0,13-9 0,-2-15 3392,7-3-3392,5-4 0,4-5-317,-9-6 1,4-5 322,-3-5 0,3-3 0,-2 0-649,10-5 0,0-2 643,-3-5 0,3-4 0,-8 2 0,-11 6 0,-3-2 0,0-3 0,2-4 0,-5 3 0,-5 2 0,-3 0 0,7-26 0,-3 0 0,-10 22 0,-2 1 0,1-11 0,-2-2 0,-3 1 0,-1 2-1381,-1 11 0,-1 0 1381,1-9 0,-2 2 0,-3-9 0,-1 7 0,-4 5 0,-1 9-1610,0 6 1610,0 7-76,0 6 76,1 4 1927,0 3-1927,2 4 0,-8 29 0,5-4 0,-6 28 0,4-8-186,1 5 186,4-9 0,0 2 0,2-9 0,0 1 0,-1 12 0,2 4 0,1 4 0,1 2 36,1-16 0,1 2 0,0 0-36,-1-1 0,2 1 0,-1 0 0,2 18 0,2-2 0,5-4 0,2-4 0,-2-13 0,1-2-74,5 8 1,3-1-140,4-12 0,3-4-90,1-4 1,3-2 36,4-1 0,1-4 8,18-2 62,-11-19 254,-16-10-159,0-18 0,-1-6 896,1-5-793,-3 1 1,-2-1 14,-8 0 481,-2 0-464,-2-1 5,-1 2 17,-1 2 17,-2 3 149,-1 5-99,-2 5 23,-1 5 330,-1 0 1955,-1 10-2224,-2 1 576,1 9-749,0 2-23,1 0 6,0 2 11,-2 10-17,1-2 0,-1 15-11,2-10 0,-1 5 11,5-1 0,0-5-5,4 2 0,2-7 5,2-2 17,8-1 0,-4-4-6,7-2 34,1-10-22,-4-1-12,5-8 79,0-5-39,-8 4 5,2-7-3403,-10 7 3386,-3-1-11,-2-1 1,-2 1 49,-2-9-37,-4 2-52,0 3 0,-4 5 0,2 11 0,0 2 0,-1 3 0,-2 2 0,0 3 0,-2 4 0,-7 12 0,2 1 3003,-4 9-3003,5-2 0,0 3 0,2 3 0,0 2 0,1 19 0,5-11-1229,1 11 1229,8-17 0,4-3-261,6-4 261,4-1-119,5-5-71,3-2-69,18 0-144,-5-8-56,14-1-437,-12-9 482,3-7-1872,-1-3 2050,0-6 40,13-13-57,-16 5 292,4-10 23,-21 6 17,-6-3-27,-1-16 104,-7 10 374,0-11 46,-5 8-290,0 12-28,-1-4-29,-2 13 3229,-1-1-3296,-1 7 688,1-1-727,1 7 264,0 2-359,1 2-28,0 6-6,1 2 18,0 7-18,0 3-274,0 4 292,0 5-12,1 3 0,0 17-6,-1-9 0,1 10-16,0-4 11,0-12-6,1 6 0,-1-16-16,1-2 10,0-4 18,0-4 5,-2-4 28,1-2 262,1-3-290,0-6-5,1-2 22,0-6-17,2-3 5,0-1 6,2-6-11,1-1 6,1-5 0,7-19 5,2-4-659,-1 1 653,0 7 6,-3 12-11,-4 10 17,3-4 0,-4 13-17,0 2 0,-1 3 0,0 1-11,4 4 11,-3 1 5,4 4 644,2 9-655,-2 1 6,4 8 0,-6-2 0,0 1 0,-3 0-11,-1 2 0,-2-1 16,-3 0-10,0-2 5,-2-1 11,0-2-22,0-4 11,0-2 11,0-3 6,0-3 106,0-2-95,1-9 28,4-14-51,-2 1 1,5-8 11,-2 11-6,0-1-22,2 2 16,0 0-10,2 3 22,4-3-12,5 3-16,8 1 5,-2 5 12,2 5-12,-7 2 6,2 3-5,0 1-6,1 3-29,11 7-4,5 6 16,-2 0-118,7 8 0,-20-11-33,5 5-45,-11-8-11,-3-2-11,-3 0-18,0-3 46,-2-2 22,-2-3 73,-1-1 67,-2-3 50,-1-3 23,0-1 22,-1-6 12,0-1-7,0-2 29,-1-2 0,2-1 11,-2-1 0,2 0 0,-1 0 6,0 2-1,1 1 40,0 3 134,-1 2-168,-2 4-27,1 2-24,-2 3-32,0 7-12,0-1 0,0 7 22,0-1-22,0-2 11,0 2-5,2-2-6,1 0 5,2-1 1,-1-1 16,6 1-16,-2-5 5,4 1 0,-1-5-22,1-1 34,2-2-12,1-3 22,9-9-16,-6 1 11,5-7 23,-9 4 21,-2-2-10,-2-2-6,-3-1 56,-1-13-73,-3 10 0,-1-9 6,-2 12-6,-1 1 34,-1 2-11,-1 4-16,-1 3-46,-2 3 0,1 3 0,-1 2 0,-3 3 0,1 1 0,-5 4 0,2 3 0,-2 7 0,-8 13 0,4-3 0,-11 27 0,13-18-244,-4 12 244,9-11 0,1-1 0,3 0 0,3 0 0,3-1 0,15 10 0,1-13-3311,15 5 3311,-1-18 0,3-5-127,3-4 49,2-4 22,-1-4 22,-2-5 23,-1-4-2098,-4-6 2115,0-3-1,-3-3 2272,-1-3-2265,-2-3 41,-3-1-20,-2 0 12,-2 2 0,-3 1 5,-4 3 2,-1 3-52,-3 3 0,-2 4 0,-2 3 3392,0 3-3392,-2 3 0,0 2 0,0 1 0,1 4 0,0 3 0,4 11 0,-1-2 0,3 8 0,-2-3 0,0 0 0,-1 2 0,0-1 0,0 1-3392,0-1 3392,-1-1-346,0-2 346,1-1 0,-1-2 0,1-3 0,0-4 0,0-2 0,-2-3 0,0-1 3221,2-5-3221,0-3 0,2-6 517,-1-3-517,0-3 0,1-3 0,0-1 0,1-1 0,1 1 0,1 1 0,0 2 0,-1 3 0,2 3 0,4 0 0,-2 5 0,3 0 0,-5 7 0,0-1 0,0 4 0,0 2 0,2 4 0,1 2 0,3 3 0,3 2 0,3 1 0,15 8 0,-7-6 0,9 4 0,-11-10 0,1-1 0,-1-3 0,1-4 0,-2-1 0,1-3 0,-3-4 0,6-9 0,-3-11 0,3-17 0,-10 1 0,-6-5 0,-5 6-400,0-4 400,0-5 0,0-6 0,2-2 0,0 0 0,-4 20 0,0 0-2262,4-13 2262,0-8 0,-6 30 0,-2 5 0,-2 6 0,0 5 0,-2 4 0,0 2 307,0 3-307,0 2 2355,-3 2-2355,1 3 0,-5 5 0,-1 6 0,-3 7-3392,-5 5 3392,-1 8 0,-5 6-478,0 7 0,-1 5 478,6-6 0,1 1-651,2-9 1,0 2-1,2-3 651,2 8 0,5-3 0,6 17-236,10-4 236,10-2 0,9-5 0,8-4 1282,7-4-1803,-8-17 1,4-1-612,3-3 1,2-2-208,0 0 1,0-4-3578,-4-4 1,-4-4 4664,6-3 1,-21-3-1,-11-1 1</inkml:trace>
  <inkml:trace contextRef="#ctx0" brushRef="#br0" timeOffset="25783">8391 6894 23299,'-6'0'2156,"1"0"-145,5 0-2224,38-35-5901,-7 23 5660,0-8 1,4 1-3835,6 11 0,2 3 4108,-5 0 1,-1-1-1,-3 1 1,-2 1-1,6-2 1</inkml:trace>
  <inkml:trace contextRef="#ctx0" brushRef="#br0" timeOffset="26225">10544 6949 23882,'11'-48'726,"-1"0"0,-2 4 1,-1 5-229,-3 1 57,-4 7-241,-4 4-79,-1 7-44,-2 4 123,-4 3-252,3 6 0,-1 2-45,2 6 114,-2 10-137,0 3 6,-2 10-28,2 1 23,1 2-3398,0 4 3375,3 1-321,-1 18-250,4 7-62,2-1-336,5-2-505,5-19-1270,3-5 2772,6 1 0,-8-16 0,0-1 0</inkml:trace>
  <inkml:trace contextRef="#ctx0" brushRef="#br0" timeOffset="26413">10778 6490 24984,'-32'-37'-82,"0"-1"0,3-1 0,8 17 134,20 31-908,3 10-3958,2 7 3386,2 8-1575,2-4 2695,3 7 0,-6-17 0,1 0 0</inkml:trace>
  <inkml:trace contextRef="#ctx0" brushRef="#br0" timeOffset="26781">10895 6688 27977,'12'-29'3,"0"-1"0,7-14 129,-18 60-132,0 3 40,1 33-40,-1-17 5,0-1 1,0 1-6,0 8-432,-1-3 427,2-9 5,-2-17 11,2-4 153,0-4-108,0-3 84,0-3-39,0-1 7,6-10-108,6-10 0,1-6 362,5-5-362,-3 6 0,1 0-301,2 0 301,-1 0 0,9-6 0,-8 10 0,7-3 0,-9 13 0,0 3 0,1 2 0,0 3 0,3 3 0,0 1 0,18 10 0,8 12 0,1 7-252,0 8 252,-25-12 0,-2 2-1295,13 17 931,-12-13 0,-2 1-806,9 17-987,-1 4 1620,-12-23 1,-1-1 0,1 2 0,-1 0-1</inkml:trace>
  <inkml:trace contextRef="#ctx0" brushRef="#br0" timeOffset="27698">13134 6678 24145,'-7'-52'614,"1"-1"1,0 6-1,0 7-272,-2 13-73,0 4-45,1 6 216,2 5-333,2 2 51,0 6-153,3 1 38,-1 3-54,2 4 164,2 4-148,1 7-5,5 4 0,1 5 6,0 4-23,1 5 23,-2 1-1,-1 3-256,-2 0 257,-2 0-12,-2 0 12,-1-2-3321,-1-2 3321,-1-5-6,-1-2-655,-2-6 666,-1-3 17,0-5 34,0-4 180,0-4-125,0-2 3022,1-3-3061,1-4-39,0-4-5,1-5 5,0-6-22,2-4-6,0-3-5,2-5 10,0-2 12,6-23-11,-1 11-1196,2-14 1190,-3 17-11,2 3 11,-1 2-5,1 4 0,0 4-6,0 5 11,1 4-22,2 3 16,-1 4 1,3 3-23,0 2 23,0 2-6,0 3 0,1 2 0,1 1-6,0 1-5,0 3-6,0 2 17,0 5-6,0 2 1,-1 5-12,1 3 6,2 16-2664,-5 9 2652,-1 1-16,-8 0 1487,-6-14-1459,-2-1-6,-3-2 56,-1-3-44,-1-3 5,0-4-11,-4 1 3408,4-7-3380,-4 0 11,6-9-6,-1-2 57,-1-1-34,2-3-6,-1-3-6,5-3-5,-1-2-16,2-2 10,-1-1-11,2-2-5,1-1 5,1 1 11,1-1-9,2 3-13,2 0 0,3 3-7,4-1 7,0 3 0,3 2 0,-4 4 0,3 2-6,0 0 6,4 1-11,1 3 11,3 4 11,2 2-16,2 3 23,-1 1-18,1 3-3392,-1 1 3385,-2 2-627,-2-1 606,-3 1-2073,-4 0 2079,-5-2-113,-4 0 112,-4-1 12,-6-2 0,-3-2 0,-6 0-17,-4-2 1908,-14-1-2003,5-4-96,-11-1-89,10-5-756,-13-8 457,10 0-1057,-7-8-914,15 0 2578,0-4 0,11 9 0,2-1 0</inkml:trace>
  <inkml:trace contextRef="#ctx0" brushRef="#br0" timeOffset="28335">13919 6659 22088,'-5'4'2700,"1"-1"-123,4-3-1916,-5 13-605,26-24-28,-8 13-6,25-28 6,-12 6 11,-2-1 51,2-15-29,-9 7-33,1-12 17,-8-1-6,-4 12-5,-2-6 50,-6 10-56,-2 10 17,-4 0-27,-1 9-18,-1 3 0,1 2 0,-2 2 0,1 2 0,-1 2 0,-6 11 0,-3 12 0,1 2 0,-3 21-227,13-18 227,-1 13 0,8-13 0,3-1-3317,10 10 3317,1-10-957,22 18 957,-7-25-30,13 6 30,-7-15 0,3-4 0,22-4 0,-26-9 0,1-2-946,0 0 1,0-1 945,-1-4 0,-3-2 0,11-12 858,-14 5 0,0-3-858,3-14 0,0-2 0,-5 6 0,-2 0 270,2-11 0,-5 1-270,-2-12 170,-2-4-170,-6 1 0,-1-1 987,-4 21 1,0-1-988,2-19 0,-2 2 0,-4 3 0,0 8 0,-3 7 0,-1 8 260,-1 8-260,-3 5 0,3 8 0,0 5 535,-1 17-535,0 3 0,-3 18-226,0 0 226,-1 9 0,-1 5 0,2 1 0,-1 3-1056,4-20 0,0 1 1056,-3 18 0,1 2 0,4-12 0,1-3-1106,2-8 0,1 0 1106,1 10 0,3-1-1047,8 15 1047,8-1-130,0-18 0,5 0-159,5-1 0,2-1 11,0-1 1,2-2-557,10 0 0,1-6-416,6-3 362,-20-12 1,-1-3-1414,6-4 2301,-3-9 0,-22 6 0,-3-4 0</inkml:trace>
  <inkml:trace contextRef="#ctx0" brushRef="#br0" timeOffset="29017">14567 6594 25573,'-43'-36'185,"12"7"-141,54 29-4,4 0-1,4 0 11,4-1 6,4 0-11,4-2 5,1-2-1033,2-1 1016,-1-2 12,-2-1-6,-4-3 17,-8 0 0,-1-2-22,6-3 25,-7 0 0,-2 0-3040,-9 1 3065,0-3 118,-11 3-6,-4 3 572,-3 2-634,-7 5-83,-1 4-1,-5 2-11,2 3 3454,-7 7-3443,3 2 1,-4 5-3398,5-1 3386,2 1-22,0 1 27,1 18-21,6-12-23,-1 11 11,9-16-5,2-2 10,4-2-4,4-1 10,15 1-16,-3-4 10,11-2 28,6-6-5,-10-3-6,11-3-2269,-13-3 2253,-1-3-883,-1-2 899,0-1 1895,6-10-1855,-11 5 16,10-16-38,-19 14 9,1-6 2,-9 10 2761,-2 2-2738,-3 2 1869,1 3-1954,-4 4 0,-2 2 0,-1 6 0,-3 2 0,-5 10 0,2 4 0,0 1 0,4 0 0,6-8 0,0-1 0,8 4 0,7-2 0,4 0 0,6-4 0,-1-4 0,3-3 0,3-1 0,1-2-3392,-1 0 3392,1-3-2269,-2-1 2269,-1-3 0,-4-2 0,-2-1-1517,-4-2 1517,-3-1 1517,-2 0-1517,-3-3 0,-4 1 2269,-1-2-2269,-3-9 0,-4 7 0,-4-14 3392,-1 16-3392,-1-6 0,1 11 0,2 1 0,0 3 0,0 3 0,2 2 0,0 1 0,1 2 0,-1 1 0,-2 6-80,3 0-457,-1 6-225,5 0-313,5 1-645,4 2-1943,7 0 3663,8 3 0,-11-9 0,1 0 0</inkml:trace>
  <inkml:trace contextRef="#ctx0" brushRef="#br0" timeOffset="30115">16059 6421 23719,'-4'0'2778,"0"-1"-1003,4 1-1753,-45 12 1,36-4 5,-32 9 5,49-9 23,9 3-39,-1-3 6,19 4 16,-1-7-11,10-1-11,-9-5-1,-5-3 35,-2-19-40,-11 6-429,5-14 418,-14 10 0,-1-10 0,-3 8 0,-2-5 0,-1 11 0,-1 3 0,-3 2 0,0 2 0,-5-1 0,-4 3 453,0 2-453,-1 3 0,1 3 0,0 2 0,-7 5 0,4 1 0,-3 5 0,5 0 0,1 2 0,1 2 0,0 3 0,1 2 0,2 1 0,2 12 0,5-8 0,5 9 0,5-13-181,4 0-155,4-2-95,2-2-3242,3-3 3085,0-2-1497,11-2 1368,-8-6-458,9-1 391,-11-6 51,1-3 183,-1-2 170,0-4 66,9-8 68,-9 1 313,6-6 123,-11 2 207,-2 0 50,-1-1 520,-2 0 534,3-6-700,-6 9-72,0-2-136,-8 12 2940,-1 2-3175,-2 3 884,-2 1-990,-3 2-39,-1 0-51,-1 1-22,0 1-33,0 1-23,1 1-17,0 1 6,0 3-51,2 0-11,2 1-5,2-2 11,1 0 0,0 0 16,1 1-16,3-2 5,4 1-10,3-1-18,4-1 28,1-1-10,2-2 4,1-1 12,9-3-16,-6-2 4,6-3-3,-10-1-13,0-2 0,-2-2 0,-1-1 0,-2-2 0,-2-2 0,-2 0 0,-1 0 0,-3 0 0,-1 2 0,-2 0 0,0 3 0,-4-4 0,-2 7 0,-2-3 0,-2 8 0,-2 1 0,-2 2 0,-2 1 0,0 2 0,-2 2 0,1 2 0,-1 4 0,-1 3 0,0 3 0,-1 2 0,-1 3 0,-5 13 0,7-7 0,-2 9 0,12-11 0,4 0 0,5 0 0,5 0 0,7-1 0,20 6 0,-3-7-702,17 1 405,-9-11-50,6-4 16,2-4 57,3-3 128,0-4 118,-3-4 28,-4-5 23,-5-4 10,-5-3 12,-7-3 28,-5-3 33,-5-3 45,-4 0 23,-3-1-3179,-3 0 3207,-2 3-12,-2 3 153,-2-4-343,-1 7 0,0 3 0,-2 8 0,0 6 398,1 2-398,-1 0 3392,0 5-3392,-2 1 0,-1 8 0,-3 2 0,-1 6 0,-3 3 0,1 4 0,-6 16-380,6-10 380,-2 11 0,8-16 0,3-1 0,1-2 0,3-4 0,3-1 0,3-5 0,3-2 0,1-5 0,2-4 0,1-3 0,2-5 380,10-11-380,-4-2 0,9-9 0,-10 3 0,10-15 0,2-7-480,-1 1 480,-2 3 0,-10 17 0,0 5 0,1 4 0,-1 4 0,12 4 0,-9 3 0,9 7 0,-11 2 0,1 6 0,-1 2 0,0 3 0,-1 1 0,-2 1 0,0-1-1252,-2 1 1252,-1 0 0,5 8 0,-4-6-231,6 6-1650,-5-8 1881,4 3 0,-10-10 0,1-1 0</inkml:trace>
  <inkml:trace contextRef="#ctx0" brushRef="#br0" timeOffset="30265">18272 6816 27046,'-3'0'1625,"1"0"-1891,2 0 1,0 0-1</inkml:trace>
  <inkml:trace contextRef="#ctx0" brushRef="#br0" timeOffset="31499">2816 8857 21636,'-13'-47'717,"0"1"0,0-1 0,-3-11 0,0 10-482,-9 10-50,6 21-45,1 4 741,-2 5-797,0 5-3773,-1 3 3717,0 7-11,-2 4 346,-1 8-385,0 3 33,0 5-22,0 4 11,1 3 0,-6 22 0,8-13 5,0 13 12,12-20-22,5-4 10,5-4 235,6-3-240,4-4 0,6-4 17,13 1-28,-5-8 5,7 0 3116,-8-7-3110,-4-3 0,-1-3 864,-3-1-864,-4-4 22,-2-2 6,-4-1-11,-1-2 56,-3-8-34,-4 5-11,-3-5 17,-4 9-12,-4 1-16,-1 3 5,-4 3-44,-11 5 11,6 5-6,-20 14 6,17 1-598,-7 11 620,12-3-3184,-2 19 3178,8-10-10,1 12-7,11-15-16,5-2 16,5-1-16,8-1-61,25 8-62,-3-12-350,-9-9 0,1-3-93,22 2-308,5-3-392,6-6 400,-31-4 1,3-2-2723,14-3 1,1-4 3615,-7 1 0,-1-2 0,-4 2 0,-4-1 0,4-4 0</inkml:trace>
  <inkml:trace contextRef="#ctx0" brushRef="#br0" timeOffset="31800">3335 9077 22733,'15'-43'1254,"1"0"1,-1 3 0,-5 10-684,-9 24-392,-2 2-78,0 3-45,-2 2-6,-1 3-22,-1 4 28,-3 5-28,-1 4-11,-2 1-45,-6 16 0,-6 7-5,0 1-29,-4 3-56,5-13-428,-4 2 0,-2 0-658,-11 12 733,8-9 0,-1-2-1637,-6 4 1324,0-3 297,4-7 319,4-8 168,7-9 101,7-7 95,6-10-2745,5-7 2963,2-9-298,5-5 388,2-6-34,2-2-50,4-3-44,3-1 493,3 0-577,2 2-7,3 0-27,2 4-46,0 3-44,0 5-39,1 3-5,9 3-74,6 9-39,-1 6 1,0 10-1,-9 7-6,-1 4-44,1 4-56,0 3-146,0 4 2381,1 2-3120,1 3-969,2 3 1949,6 7 0,-26-30 0,-2-3 0</inkml:trace>
  <inkml:trace contextRef="#ctx0" brushRef="#br0" timeOffset="32097">2463 10162 20756,'-47'18'28,"0"0"0,1 0 0,-1 0 0,-12 4 0,1 1 0,4-1-664,-4 3 1,3-1 711,5-1 0,1 1 24,5-2 1,3 0 8,3-1 0,3 0-5,3-1 0,2 1 103,-18 15 0,14-2-5,17-5 1030,19-5-1115,21-5 86,21-8-175,-11-7 0,3-2-233,7-3 1,3-1 232,8-3 1,2-1-200,-15 1 0,1-1 0,1-1 174,3 0 1,1-1 0,1-1-4,3 0 0,1 0 0,0 0-11,2-1 0,1 0 0,1 0-18,2-1 1,1 1 0,0-1-47,1 0 0,0 1 1,5-1-700,-11 2 1,4 0-1,1 0 1,0 0-1,-3 0 6,1 1 1,-3 0 0,1 0 0,3-1 651,-6 2 1,5-1 0,1 0-1,-1 0 1,-4 1 0,-8 1-1,21-3 1,-9 2 0,2-1-1,0 1 1</inkml:trace>
  <inkml:trace contextRef="#ctx0" brushRef="#br0" timeOffset="32965">7011 8655 18330,'-5'-8'3361,"2"2"-2358,3 6 2509,0 0-3160,-18-44-240,9 29-39,-15-33 11,10 42-28,-2 1-17,-2 0-16,-3 2-12,-3 1-4251,-3 2 4234,-4 1-860,-4 2 866,-5 3-513,6 0 1,-1 2 512,-21 4-241,16-3 0,1 1 241,-18 6-11,0 0 5,2 1 12,3-2-12,-8 4-392,20-8 398,-1 1 841,21-8-796,10-2-34,1-1 527,8-1-499,0 0 2241,5 2-2274,0 1-6,3 3 0,-1 3 5,1 4 6,0 4 6,-1 4 11,-1 4 28,-1 6 67,-2 24-72,-2-6 1397,-2-15 0,0 2-1420,-4 21-1266,2-26 0,0 1 1266,1 2 0,-1 1-6,0 1 0,0 1-1187,1 1 1,0 1 1186,-1 1 1,1-1-9,0 1 0,0-1-390,1 1 1,0-1 383,0-1 1,1-1-6,0-2 0,1 2-6,4 10 0,2 0 3,-1-12 0,1 0-6,4 8 1,3-1-29,11 11 1,6-4-1245,7-5 1110,5-6-123,4-5 710,5-7-1091,4-8 836,4-9-2133,-26-7 1,0-2 1761,9-4 0,-3-2 1,4 2-1,1-6 0</inkml:trace>
  <inkml:trace contextRef="#ctx0" brushRef="#br0" timeOffset="33389">7651 9072 16003,'-3'-48'702,"1"0"0,0 5 0,0 5 2625,-2 5-3025,2 12-39,-1-1 1549,0 11-1683,2 5 859,0 1-982,0 14 3403,3 11-3398,0 7 0,2 9-448,0-1 443,0 4-23,-1 5-3,-2-9 1,0 4-113,-3 5 1,-1 2-1746,1 1 1,0 0 1310,-3 2 0,0-2-899,2-11 1,0-2 1030,-1 7 0,1-3 0,0 3 1,1-2-1</inkml:trace>
  <inkml:trace contextRef="#ctx0" brushRef="#br0" timeOffset="33600">8120 9354 28087,'-2'-20'0,"0"8"-84,2 43-134,0-6-1529,1 21-1356,1-19-6728,2 7 8727,-1-17 1,-1-7 0,-1-6 0</inkml:trace>
  <inkml:trace contextRef="#ctx0" brushRef="#br0" timeOffset="34148">8686 8999 27466,'-5'-58'89,"1"14"-78,3 49 1,0 2 16,-4 7-6,-5 2-11,1 0-5,-5-1 22,4-7 11,0-2 51,-6-2-18,0-6 57,-3-8-62,5-2-11,4-7-33,7 0-3331,1-11 3341,6 6 1,1-9-40,5 13 46,8-4-24,-3 8 7,4-1-6,-4 9-6,-1 3 6,1 2-29,-1 2 7,11 12-1,-5 0 17,8 13 1,-7 1-24,0 4 2704,-2 5-2670,-3 2-33,-4 4 22,-6 3-11,-6 3-33,-9 3-3137,-9 3 3176,-10 3-3,1-15 0,-4 1-1067,-5 2 1,-2-1 1057,0-1 1,0-2-431,-1-3 1,2-5 430,-14 5-1,4-8 17,5-10-11,5-7-936,8-6 969,7-9 6,8-4 1216,7-7-1166,7-15-38,6 6-45,4-9-6,5 9 0,13-4 0,-4 7 1801,11 0-1801,-7 10 0,2 4 0,20 5 0,-12 5 1023,16 4-1023,-16 5 0,-1 2 0,-1 3 3007,-5 2-5667,21 17-376,-20-12-6795,14 11 9012,-26-20 0,-9-8 0,-5-3 0</inkml:trace>
  <inkml:trace contextRef="#ctx0" brushRef="#br0" timeOffset="34333">9385 9368 24883,'-1'-5'2275,"0"0"-993,1 5-1282,-4 16-22,4 1-62,-2 15-174,5 0-2915,2-1 0,0 2-6658,3 5 9633,4 20 1,-8-45-1,-1-5 1</inkml:trace>
  <inkml:trace contextRef="#ctx0" brushRef="#br0" timeOffset="45781">10105 9064 23987,'-5'-45'368,"-1"0"0,1 5 0,5 6-88,12 13-173,0 8-35,2-4 35,5 6-102,-5 3 29,27-2-17,-16 6-23,7 5 1,1 3-1,-2 4-462,17 9 440,-26-1-6,-3 2-5,-4 4 5,-3 0 1,-6 14 5,-23 14-971,4-9 1011,-20 5 10,10-25 12,-13 6 27,9-10-16,-9 4 17,15-11 10,1-2-146,4-4 203,2-1 598,0-3-391,3-5-89,1-4-169,5-2 1036,4-3-1081,2 4 205,2-2-205,1 2-10,3 1-6,2 0-12,0 3 34,4 0-27,0 2-1,13 2-22,7 2 39,17 8-28,-6 1-3392,1 6 3392,-12-1 5,-2 0-322,-1 0 306,-6 0-28,-3 6 28,-10-4-6,-7 5 11,-14-5-10,-7 0-1,-6 1-22,-6-2-124,-19 6-402,-6-3-206,20-8 1,0 0-1206,-16 1 1976,5-4 0,30-6 0,2 0 0</inkml:trace>
  <inkml:trace contextRef="#ctx0" brushRef="#br0" timeOffset="46010">11189 9183 25565,'-18'46'-318,"-1"0"1,4-7 0,1-5-983,2-3-2077,4-9-6285,1-3 8902,3-3 1,1-8-1,2-3 1</inkml:trace>
  <inkml:trace contextRef="#ctx0" brushRef="#br0" timeOffset="46414">11656 8742 28171,'25'1'174,"-8"7"-79,-34 45-1237,4-12 1176,-5 13-12,9-19-5,2 1-28,7 9 16,5-12-5,7 7 6,4-17 11,5-3-34,4-4 390,3-5-373,17-4 0,-11-6 11,12-5 17,-5-13 22,2-11-877,-16 8 0,-1-1 827,13-15 0,-3 1 0,-15 12 0,-1 2 0,-3 2 0,-2 2 482,-1 1-482,-6 6 0,-2 2 0,-4 8 2010,-2 4-2010,0 4 0,0 3 0,-2 3 0,0 2 0,-3 13 0,1-5 0,-6 36 0,3-26-1183,-1 22 555,4-25-492,2 2-1098,1 0-7613,1-4 9030,0-4 1,0-13 0,0-5 0</inkml:trace>
  <inkml:trace contextRef="#ctx0" brushRef="#br0" timeOffset="46836">12784 8529 19279,'26'-41'63,"0"1"1,-3 3 0,-1 9 1006,-4 20-1042,2 0 1069,1 2-1075,3 0 1044,0 1-1043,12 0-23,-9 3 5,8 0 6,-13 2 1,-2 0 16,-2 0-23,12 5-5,-12-1 17,7 4-17,-15-1 2585,-1 0-2596,-1 3 1696,-1 0-1668,0 9-17,-1-2 744,1 6-738,0 5 22,-2-4-17,3 9-5,-2-6-978,1 2 961,1 5 11,1 4 11,3 4-22,1 4-17,3 3 22,1 3-3,-4-12 1,0 1 14,-4-9 0,0 0-12,3 10 0,-3 0-10,-1 14 10,-9-18 0,-3 0-3064,-8 18 3064,1-21 1,-3-1 5,-17 8-167,-8-3 151,-5-3-637,-5-2 479,-3-3-375,-2-4-1148,-1-3-8134,6-6 9427,9-4 1,20-7 0,9-3-1</inkml:trace>
  <inkml:trace contextRef="#ctx0" brushRef="#br0" timeOffset="48424">4791 12055 26508,'17'-54'22,"5"27"1,4 6-68,28 12-884,-5 4 1,1 1 811,9 1 298,-22 2 0,0 3-627,-3 6 1,-4 3 92,2 6-151,3 24 387,-39-17 358,-12 10-241,-10-11 22,-8 0 54,5-6 0,-3 0-3066,-19 8 3065,16-8 1,0-2 115,-15 6-714,2-3 787,2-1-1558,-9 4 1473,20-7 28,-3 4-112,27-8 1782,8-2-1810,12-5 1418,20-1-1446,1-5 3376,18-1-3393,-3-4-3403,7-3 3381,4-3-11,2-1-2263,1-2 2235,-3 0-93,-20 3 0,1-1 132,-6 1 0,-2-1 5,1 0 1,-3 0 28,7-12 27,-22 3-21,-8 3-1,-8-6 106,-16-4-66,-1 6 173,-18-14 1464,14 17-1543,-6-2 2343,13 11-2348,3 3 453,4 3-330,1 0-106,5 4-101,1-1 809,4 6-893,2 2 649,2 4-643,5 4-1,2 4-5,4 4-5,1 3-18,4 1-33,1 3-1912,1 3 1682,1 1-1450,8 21-499,-9-10 2235,-8-9 0,-2-3 0,-3-5 0,-2 0 0</inkml:trace>
  <inkml:trace contextRef="#ctx0" brushRef="#br0" timeOffset="48909">7020 11833 26827,'-8'-39'125,"1"-1"0,0 3 0,-2 11-57,-8 23-5690,-1 2 5639,-2 0 11,-2 2 1340,-2 2-1357,-1 3-11,-1 3-11,-2 2 11,-3 1-34,-17 9 37,14-7 0,0-1 8,-20 10 362,-3 0-373,36-15-305,0 0 316,8-3 2963,1-1-2969,9-2 54,2-1-59,0 0 697,1 1-703,-1 1 547,0 1-536,1 3 18,-2 9-6,0-1-1,0 9 46,-3 11-40,0-6-1002,-2 14 1013,2-9-5,1 3 17,-2 2-6,2 2-373,0-1 351,2-2 0,0-2-1,4-3-4,3-3-12,3-2 11,15 4-11,-3-10 0,12 3-610,-3-13 520,4-3-111,4-4 278,4-2-1167,-8-4 1,0-1-1576,22-5 2665,-14 0 0,-4 0 0,-6-1 0,-2-1 0</inkml:trace>
  <inkml:trace contextRef="#ctx0" brushRef="#br0" timeOffset="49107">7422 11843 21657,'0'-19'2862,"-1"3"-1240,1 16-407,0 0-765,0 10-434,-1 6-10,-3 28-12,-1-6-530,-3 15 351,1-14-280,1 2-604,0 2-1312,1 0 2381,1 7 0,1-25 0,2 1 0</inkml:trace>
  <inkml:trace contextRef="#ctx0" brushRef="#br0" timeOffset="49765">8105 11620 27622,'30'-40'67,"-1"-1"0,-2 4 1,0 9-23,4 21-12,1 1-16,1 1 6,-2 2-18,-1 0-5648,-2 2 5659,-2 0 1410,-2 1-1420,-2 0-6,-1 2 11,-2 0-11,-2 2 6,-1 1-1,-2 1-16,0 2 876,-4 2-854,0 0-16,1 11 21,-3 19-10,-1-4 1985,-4 15-1991,-5-15-5,-1 3 38,-2 3-38,0 3 5,0 1-2923,-1 3 2895,2 2 28,0 0-280,1 0 280,0 0-16,2-2-813,1-3 824,0-2-6,-1-3-23,0-3-39,-1-2-72,-2-3-1132,-3-3 969,-3-3 1116,-4-5-1412,-6-1-359,-5-2-169,-7-3-760,-6-1-3256,-5-5-4032,0-2 9180,4-4 0,19-1 0,8-3 0</inkml:trace>
  <inkml:trace contextRef="#ctx0" brushRef="#br0" timeOffset="50073">9439 12149 25634,'-3'0'891,"1"0"430,2 0-1332,-18 35-39,10-15-289,-7 11 0,0 1-4089,3 0 2109,-5 12 2319,5-10 0,6-16 0,0-1 0</inkml:trace>
  <inkml:trace contextRef="#ctx0" brushRef="#br0" timeOffset="55931">10628 11386 25225,'-33'-35'73,"0"0"0,3 2 0,2 10-23,2 25-16,-1 0 5,-3 4-4251,-1 2 4229,-1 0 11,0 2 842,0 0-825,-10 4-28,13-5-17,-5 4 11,17-7-22,5-1 17,3 0-1,4-2-10,0 2 10,3 0 3398,-1 2-3391,1 1 21,-1 1 34,-2 8 73,-3 8 51,-2 15-102,0-4 18,2 6-2351,1-9 2328,1 4 50,-2 18-2704,3-9 2620,-1 14-11,4-18-27,1 1 5,0-3-6,2 0-1747,2-3 1753,2-1 953,12 10-982,-1-13-21,9 8-1,-2-17 2181,3-3-2752,23 1-78,-8-10-691,19 0-833,-12-11 2865,11-5 0,-28 3 0,0-4 1</inkml:trace>
  <inkml:trace contextRef="#ctx0" brushRef="#br0" timeOffset="56471">11205 11545 26906,'-15'-14'257,"3"5"-167,8 16-12,0 1-5,-3 0 0,-1-1 22,-7 3 11,-3-3-50,1 0 68,-4-4-74,12-3 6,-2-3-11,6-2-6,2-5-11,1-2-6,1-4-5,1-2 6,3-3 27,11-24-16,4 9-23,5-10 6,-3 19-6,-5 12 0,0 2-11,3 3 22,0 1-10,12 2-7,-7 3-10,11 4-1,-10 6-5,13 14-23,2 23 23,-9-6 0,-7 15 22,-36 0-3397,-4-9 3394,0-14 0,-2 1-13,-21 17-913,17-24 0,-1 1 918,-2 1 0,-2 0-57,0-1 0,0 0 57,-2-1 0,1 0-246,0-1 1,1-2 245,2-1 0,0-1 2169,-20 12-2141,-1-5-6,19-13 2447,1-3-2430,18-9 201,4-4-111,2-7 921,3-1-994,1-6-15,5 6-41,1 0 0,10-1 0,4 3 0,3 3 0,3 4 0,-5 4 0,3 3-29,1 2-27,2 2-56,2 2-56,1 0-734,18 7-1691,-10-4 0,0 0-2323,-8-3 1,-1 0 4262,8 2 1,-5-2-1,-15-5 1,-6-2 0</inkml:trace>
  <inkml:trace contextRef="#ctx0" brushRef="#br0" timeOffset="56964">12086 11272 19025,'-4'-2'4352,"1"0"-1036,3 2-3109,-13-60-996,13 39 873,-6-13 0,3 1-3630,10 21 3636,0 1-1252,2-1 1206,2 1-4,1 1 16,10-4 167,-3 5-207,21-3-4,1 7-7,2 0 1,0 4-12,-2 6 12,-1 6 2004,-2 3-2016,-7 6 1,-13-2 5,-2 4 5,-3 5 18,-4 3 2544,-3 5-2573,-2 4-11,-4-7 0,-1 1 12,-3 18 7,1-16 1,-1 0-11,-4 0 0,0-1-4,-5 21-592,4-21 0,0 1 576,-2 12 6,0-1-12,0-1-10,0-3-40,-7 13 28,3-16 0,-7 7-6,3-22-22,-4-2-460,-3-5 382,-3-4-2400,-3-3 2136,0-4-257,-2-3-551,1-4-1690,-2-3 2625,-2-6 1,17 4 0,2 0 0</inkml:trace>
  <inkml:trace contextRef="#ctx0" brushRef="#br0" timeOffset="57215">13186 11711 25415,'-40'47'-409,"5"-3"-184,21-19-499,-1 4-1065,-1 1-6648,2-2 9053,3-3 1,5-12 0,2-5 0</inkml:trace>
  <inkml:trace contextRef="#ctx0" brushRef="#br0" timeOffset="57682">13892 11140 25305,'-27'-24'25,"0"0"1,-22-13-21,24 45 6,-2 2 1,-2-1-12,1 2 5,-1-2 1,1 0-6,3-1 11,3-1 766,4-1-766,-2 1 0,6-2 273,0 1-284,6-3 144,3 1-144,-1 1 435,3-1-424,-2 2-11,3-1-5,1 0 16,0 5-6,0 0 1,1 5 16,-1 10 12,-1-4 5,-2 11-5,0-6-3381,-3 1 3386,-1 2-772,-1 2 761,0 1-24,0 2 41,-2 17-17,5-13-1322,-1 13 1294,5-17 0,1-2 22,7 11-22,1-13-257,7 7 218,1-14-175,3-3 209,4-2-23,2-2-56,2-3-62,1-2-235,1-3-341,2-4-645,3-2-2168,1-3 3535,8-4 0,-20 3 0,1-3 0</inkml:trace>
  <inkml:trace contextRef="#ctx0" brushRef="#br0" timeOffset="58216">14207 11301 21534,'-3'-4'2851,"1"0"-767,2 4-1894,8-61-33,-1 40-87,0-14 0,2 2 53,4 20-50,2 1-11,1 1-12,2 1-5,2 1 5,1 1-4256,3 1 4239,0 2 849,2 1-860,2 3-16,0 0 0,1 3-1,0 2 12,-1 4-2285,-2 4 2268,-2 3 1627,-2 1-1643,-4 4-2046,-2 1 2062,-6 1-142,-2 1 119,-5 1 23,-4 0 0,-3-1 1981,-5-1-1953,-4-1-17,-1-2-11,-4-3 5,2-1-5,-3-3-1577,1-1 1582,0-2 2192,1-2-2169,-6 0 17,8-3 5,-5 0 0,11-4 29,1 0-12,2-2 330,1-5-313,2-1 5,0-5 90,3-1-111,0 4-12,0-4 3408,3 5-3436,0 1-5,5 1-18,-1 4-10,3 1 27,9 1-5,-4 3-17,10 3 0,-5 3 0,3 4 0,2 1 22,1 4-3419,1 1 3391,1 2-137,10 9 143,-10-6 0,4 5 0,-16-11-34,-8-1 28,-3-1 6,-6 0 0,-6-3 0,-5 1 3277,-15 1-3328,4-4-61,-10 0 148,9-6-1492,-27-3-1407,7-9-3052,-9-1-3916,18-5 9057,18 3 1,8 5 0,4 3-1</inkml:trace>
  <inkml:trace contextRef="#ctx0" brushRef="#br0" timeOffset="58632">15161 10968 18988,'18'-43'175,"1"1"1,-3 2 0,0 9-25,-2 14-28,-1 2 939,2 1-961,-1 2-57,1 1-4,0 1 762,3 2-780,-1 2 1908,10-1-1908,3 3 2811,11 1-2816,-10 6-34,-1 2 23,-10 4-1,-1 2-5,0 2-5,-3 3-2165,0 3 2153,-3 3-1522,-2 4 1539,-4 2-25,-3 23 19,-7-10 1,-1 1 5,2-6 0,-2 1-698,-2 9 0,-1-2 692,-1 11 6,2 0-5,3 0 16,1-1 1224,5 0-1249,2-19 0,3 4 852,7 7 0,4 2-886,-1-1 1,0-2-1,2-2 0,-1-4-86,1 7 3,-14-22-48,-12-5-6,-10-6-422,-13-5 288,-10-4-140,2-3 0,-2-3-29,7 0 0,0-1 51,-11-1 0,0 0-271,10-1 0,3-1-4474,-30-6 5182,27 4 0,3 1 0,-3-1 0,3 0 0</inkml:trace>
  <inkml:trace contextRef="#ctx0" brushRef="#br0" timeOffset="58865">16515 11573 24435,'-3'0'555,"1"0"-5145,2 0 4466,-31 67-1836,15-24 1744,-8 11 1,0-2-1,12-17 1,-4-2-1</inkml:trace>
  <inkml:trace contextRef="#ctx0" brushRef="#br0" timeOffset="59483">17062 10871 17039,'20'-40'401,"0"-1"1,-1 5-1,-6 9 2304,-13 21-2514,-1 3 1268,0 2-1431,-2 1 876,-5 2-876,-6 5 3387,-10 5-3387,-11 6-23,3-2 1,-3 1-6,9-4-17,-1-2 28,-8 2-16,3-3-12,0-2 39,15-4 18,9-4-18,6 0 90,2 0-78,3 2-12,0 0-16,3 3 5,4 8 22,-2-1 12,2 9 78,-3 10-61,-3-4-12,-1 11 1,-3-8-23,-2 3 11,0 1 11,-5 20 12,3-12-1049,-2 15 1003,4-18-10,1-1-721,0-3 721,4-1-460,1-2 448,5-1-2694,1-1 2639,2-3-46,3-2-1511,2-2 1231,1-4-540,15 0-143,-7-9-1340,13-2-1007,-9-10-5836,-1-3 9253,-3-1 0,-12 1 0,-7 2 0</inkml:trace>
  <inkml:trace contextRef="#ctx0" brushRef="#br0" timeOffset="59882">17538 10960 19585,'0'-8'4066,"0"2"-3097,0 6 1177,0 0-1553,9-60-397,-6 45-61,6-46-40,-9 61-28,0 0-67,0 6 101,-6 19-45,2-1-23,-5 15-10,2-11 5,0 1-11,-1 2-17,1-1-272,2 1 278,1-1-12,2-2 6,1-2 0,4-3 0,3-2-11,3-4 11,4-2 5,1-4 1,2-5-6,2-3 22,9-10 1,5-8-23,-1-5-1235,0-4 1263,-9 5 5,-2 1 6,0-1-225,-3 2 247,1-1 1,-4 2 11,1 1 85,8-5-158,-9 8 0,5-1 0,-14 10 1217,-2 3-1217,-1 1 538,-1 3-538,-1 3 0,0 4 0,0 2 0,-1 4 0,0 1 0,-2 4 0,1 1 0,-1 2 0,2 0 0,1 1 0,0 2 0,0-1-281,3 1-380,1 0-2549,12 11 3210,-1-7 0,-1-5 0,-5-14 0</inkml:trace>
  <inkml:trace contextRef="#ctx0" brushRef="#br0" timeOffset="60284">18336 10828 23713,'11'-42'127,"0"0"0,-1 3 0,2 9-32,8 17-6,2 2-5,3 2 0,0 1 380,2 1-397,0 2-5,1 0-12,0 2 12,-1 1-17,0 1-6,-1 0 23,-3 0 654,0 1-671,-3 1 11,-2 1-12,-2 1-10,-2 0 11,-1 2 344,3 1-367,-5 1-5,3 2 668,-5-1-652,2 6-5,-1 4-11,-1 2 474,-3 2-485,-1 6-1,-2-5-16,1 9 22,-3-7 12,1 3-23,-1 3 0,0 3 0,-1 3 0,0 5-434,-2 2 439,-2 4 1,-3 1-3,-2-15 0,-2 1-6,-4-2 0,-1 0 3,0 0 0,-2-2-306,-2-4 1,0-4 310,-8 4-22,1-5-55,-2 2-40,11-10-90,-2 1-929,9-9-119,2-3-807,0-2 2057,1-5 0,4 2 0,0-2 0</inkml:trace>
  <inkml:trace contextRef="#ctx0" brushRef="#br0" timeOffset="60782">19560 11436 23243,'-2'-5'1792,"0"0"717,2 5-2503,-17-36 5,11 57-39,-13-37-118,16 62-1069,-4 0-449,0-8 1664,-6 20 0,7-35 0,-1 0 0</inkml:trace>
  <inkml:trace contextRef="#ctx0" brushRef="#br0" timeOffset="61458">20561 10644 20290,'15'-58'1251,"-1"1"0,-2 4 0,-2 9-725,-6 20-94,-3 3-68,1 3-28,-2 5-44,0 3 116,-5 3-299,-4 4-81,-4 4-6,-5 5 18,0 4-6,-3 2-17,-2 3 16,-3 0-16,0 2-23,-2 0 6,-15 8 12,-5 3-3379,0-1 3361,4-2-2256,16-11 2278,3-1 12,5-3-5,5-4 55,4-2 1,6-2 2183,2 0-2262,3-2 0,0 3 3404,0 2-3382,0 2 0,0 3 12,0 2 56,0 14 10,1 6-21,-1 14-18,1 7-415,-1-9 382,3 0-6,-1-12 0,2 3 18,0 16-24,0-11-4,2 12-1,-2-17 6,2-1-12,0-1-636,2-1 625,3-3 6,1-1 280,13 7-896,9-4-101,3-4-415,6-9-800,-9-12-3827,5-3-3572,-3-4 9331,-5-1 0,-15 1 0,-6-1 0</inkml:trace>
  <inkml:trace contextRef="#ctx0" brushRef="#br0" timeOffset="61698">20989 10695 20726,'0'-7'2968,"0"1"-1801,0 6 267,0 0-1159,13-61-62,-9 44-143,3-18 0,0 7 36,-6 26-39,0 0 160,1 4-182,0 9-6,1 11-33,-1 3 28,0 23-29,-4-15-938,0 15 899,-4-12-78,0 3-151,-1 1-336,1 2-577,-1 0-975,3 1 2151,1 5 0,1-22 0,2-2 0</inkml:trace>
  <inkml:trace contextRef="#ctx0" brushRef="#br0" timeOffset="61916">21469 10937 23423,'1'-3'2420,"-1"1"-973,0 2-1436,3 45-101,-5-23-774,1 37 293,-5-33-595,-1 0-1443,0 1-7098,2-4 9524,0-3 1,3-10 0,1-4-1</inkml:trace>
  <inkml:trace contextRef="#ctx0" brushRef="#br0" timeOffset="62500">21976 10698 20867,'0'-3'4577,"0"1"-2852,0 2-1636,14-23-38,-9 18-29,10-17 17,-11 23 34,0 1-28,1 0-28,-2 1-6,2 0 23,-3-1 94,-1-2-21,0 1-96,0-6 11,0 0-5,1-6 6,0 0-1,0-3-11,1-4 12,1-2 5,1-3 22,3-2 23,5-12-40,-1 9-771,6-8 766,-4 15 11,7-3-27,-5 9 4,12-1-16,-5 12 0,0 5 0,-1 5 12,-4 7-24,-1 4 7,1 6 5,-2 4-197,-1 4 208,-2 4 733,-4 3-755,-4 3 6,-3 3-1666,-10-1 0,-5 1 1665,-7 13 9,1-11 0,-3-2-446,-14 4 438,-3-3-7,0-3 7,-1-5 5,4-7 5,3-6 12,5-8 17,2-5 136,4-6-125,4-4 11,3-5 6,6-4 3167,2-4-3167,5-2-28,2-2 664,9-7-676,2 5-16,8-3-6,-1 8-6,2 3 1,2 1 5,17-1 5,-8 4-16,12-1 5,-11 3-10,1 2-35,1 1-66,0 0-74,1 1-660,24-1 0,-10 1-482,-15 0 1,2 0-1283,20 0 2615,-21 0 0,-3 0 0,4 0 0,-1 0 0</inkml:trace>
  <inkml:trace contextRef="#ctx0" brushRef="#br0" timeOffset="62881">22973 10450 20817,'0'-6'3378,"0"1"-1535,0 5-1586,13-61-4284,-7 40 4130,3-15 1,0 3 889,-1 22-848,2-1-33,0 2-11,3 0-28,1 0-6,3 2-16,1 0-18,1 2 6,2 0-22,2 2-2240,-1 1 2234,2 1-330,0 1 330,-2 0 6,0 1-17,-3 2 43,0 1-43,-3 2 5,-2 2-5,-1 2 2109,-2 2-2103,-2 1 486,1 11-475,-5-2-11,1 8-1,-4-3-5,0 1 23,0 4-23,0 2-813,1 2 807,0 4-5,0 4-283,3 3 294,0 4 0,2 1-1746,2 3 1746,3 2-12,-3-16 1,1 1 0,5 20-9,-6-22 1,-2-1-4,-2 11-469,-19 11 385,-7-18-506,1-16 0,-3-3 322,-24 4-168,-9-5 559,25-12 0,-2-1-798,-1-2 1,-1-1-1164,0 0 1,-1-1 1860,-4-2 0,2 0 0,-3 1 0,3-2 0</inkml:trace>
  <inkml:trace contextRef="#ctx0" brushRef="#br0" timeOffset="63315">24091 11212 24357,'0'-4'1703,"0"0"-12,0 4-1680,4 16-27,-2 2-18,2 17-89,-3-1-269,-5 4-409,-3 1-2263,-6-7 0,-4 1 2213,1-3 1,-1-2 0,-13 22 0,9-22 0</inkml:trace>
  <inkml:trace contextRef="#ctx0" brushRef="#br0" timeOffset="64997">24796 10385 9912,'3'1'5528,"0"-1"1563,-3 0-6648,31-17-23,-22 12-45,23-13 291,-31 14-391,0 3 150,0-2-285,-3 1-33,-1 0 28,-7-1-90,0 2-29,-6-1 18,1 2-6,-2 0-6,-1 0-10,-1 0-1,-1 0 0,0 0 34,-9 0-28,9 0-1,-6 0-4,12 0 21,0-1-16,3 0 39,-3-1-22,5 1-12,-1-1 0,5 1-16,2 1-23,1 0 12,1 0 10,0 2 6,0 2 6,0 4-6,-1 2 17,0 3 12,0 4 4,0 3 12,-2 2 62,-3 15-3370,-3 7 3308,-2 2 22,0 1-16,4-13-2280,0 1 2274,2 1-445,0 0 428,2 0-11,2-1 28,1 13-51,4-11-5,9 20 1244,1-26-1306,9 6-106,-2-15-190,3-2-314,2-2-505,3-2 898,2-3-6028,2-3 6357,5-3 1,-18-3 0,0-2 0</inkml:trace>
  <inkml:trace contextRef="#ctx0" brushRef="#br0" timeOffset="65641">25434 10498 20061,'-3'-4'3456,"0"1"-1137,3 3-2285,-5-2 10,3 3-10,-3-1 44,4 8-27,1-3-12,-1 2 6,0-3 11,0-1 5,0 0 1,-1 0 5,0-1-11,0 0 17,1-1-23,0 0 12,-1 0-6,1-1 45,0 1 190,-1-1-89,1 1-152,0-5 0,0 1 1,0-6 33,1-2-45,-1 0-5,1-5 33,1-5-39,0 3 5,3-7-21,2 5 16,1 1 0,1 0-17,1 1 6,2 2 5,0 2-22,2 1 11,0 3-11,0 2 6,0 1 16,6 3-22,-5 3-5,4 2-1,-6 3 23,4 12-23,-6 1 6,2 9-5,-7 0-12,-2 2 28,-3 3-17,-4 1 1,-3 3 5,-6 1-17,-4 1-3392,-5 1 3415,-5 2-23,-4 0-298,-4 1 303,-5 1-465,-4-1 472,-3 0-12,-1-2 17,14-14 0,1-2 0,-16 8 22,20-13 1,1-2 22,-2-5 22,7-5 101,4-12-95,10-2-1,2-8 3020,14-11-3002,9-5-62,4 0 448,4 3-448,-5 12-23,0 2 6,-1 3-11,1 4 696,8 2-708,-5 4 18,8 4-3409,-8 2 3392,2 5-107,15 8-22,-9-2-157,11 8-257,-12-5-460,0 1-594,-1-1-3253,-2 1 4861,3 1 0,-14-10 0,-1 0 0</inkml:trace>
  <inkml:trace contextRef="#ctx0" brushRef="#br0" timeOffset="65831">25845 10834 22543,'1'-4'3332,"-1"1"-1691,0 3-1658,-8 4-72,4 4-169,-8 4-308,8 4-3673,-1 9-5552,3-7 9580,0 3 0,2-14 0,0-4 0</inkml:trace>
  <inkml:trace contextRef="#ctx0" brushRef="#br0" timeOffset="66333">26209 10498 22948,'25'-42'198,"-1"1"0,-1 2 0,-2 10 1131,-4 21-1200,2 1 401,1 4-457,0 1-23,0 1 218,7 9-263,-1 6 12,-2 5-6,-5 4-11,-8-4 6,-2 1 676,1 11-704,-6-7 0,1 8 5,-6-9-6,-8 7-512,-1-8 541,-8 4-120,1-12 136,-2-2-16,-2-2 22,0-2 17,0-2 11,1-3 17,1-1 111,-3-4 46,1-4 438,2 0-551,6-4 167,6 4-150,3-2-16,1 1-12,2 0 12,0-2-62,8 0-28,4 0-17,12 4-11,-2 2 11,5 2-11,8 9 12,-3-1-7,12 9-10,8 9-3404,-12-5 3398,11 9-6,-20-7-11,-6 0-79,-4 6 46,-10-7 5,-8 5-6,-11-10-240,-34 10 22,12-10-163,-24 6-1170,10-11 129,12-6 1627,-8 0-143,15-3 0,12-2 0,2 0 0</inkml:trace>
  <inkml:trace contextRef="#ctx0" brushRef="#br0" timeOffset="66790">26841 10224 21875,'0'-4'3025,"-1"2"-471,1 2-2514,31-60-2732,-16 45 2703,4-18 0,2 6 23,-5 25 809,2 1-821,2 0-10,1 1-24,12 4 24,-7 0-12,8 4 0,-11 0 440,0 1-474,-3 1 34,0 2 0,-4 1-17,-1 1 28,-4 1-27,-4 1 1480,-2 0-1464,-2 12 6,-6-5-6,-2 10 5,-3-5 1,-2 3-28,-7 20-383,6-10 382,-2 12 7,9-12-24,3 0-36,6-9 1,1 1-54,5 17-644,-1-16 0,0-1 543,6 13-44,-2-2-1238,-5 13 1254,-9-17 45,-10 8-11,-13-21 5,-8-4-10,-8-4-1,-5-3 73,-3-4 0,0-2-27,0-3-164,5-4-3611,-11-2 3959,14-6 0,7 2 0,18-2 0</inkml:trace>
  <inkml:trace contextRef="#ctx0" brushRef="#br0" timeOffset="67073">27720 10934 24441,'-9'45'-210,"0"0"1,0-3 0,-1-6-1946,-11-8 2279,-7 6 0,13-16 0,-1-1 0</inkml:trace>
  <inkml:trace contextRef="#ctx0" brushRef="#br0" timeOffset="69750">7082 13469 20375,'8'-7'3517,"-1"1"-2262,-7 6 324,0 0-1517,-25-28-17,15 20-6,-20-20-4262,20 27 4262,-3 1-109,-2 0 76,-3 1 5,-3 3-17,-4 2-1945,-3 3 1957,-4 2 455,-2 2-472,-4 2-233,-2 2 244,-3 1-57,13-5 1,-2 0 67,-26 10 0,2-3 1483,16-6-1483,21-10 1896,1-2-1885,7-1 1691,2-1-1690,6-2 306,3-1-307,-1 0 883,1 0-894,1 1 51,-1 1-40,2 6 6,0 2 11,0 7-5,-2 2 16,1 5 29,-2 17-12,-3 12-45,0 0-1033,-2 4 1022,2-16-6,2 2 7,1-1-12,0-2-12,7 15-145,6-1 112,-1-20 1,2-2-80,14 14-770,6-11 580,-1-16-173,5-4-213,5-4-309,4-5-598,3-1-1714,3-7 3321,7-4 0,-27 2 0,-2 0 0</inkml:trace>
  <inkml:trace contextRef="#ctx0" brushRef="#br0" timeOffset="70415">7570 13497 20498,'-11'-6'3221,"2"1"-2639,9 5 1345,0 0-1630,-2 10-146,2-7 0,-2 9-11,2-9-22,0 1 39,-5 1-107,1-1-11,-4 1-11,2-1 107,-4-2-74,5-1-5,-2 0 0,5-3-5,-1-2-1,2-2 0,-1-3-22,2-3 6,0-2-6,0-2 0,0-3 45,6-10-40,0 7 23,10-14-39,-3 17-6,4-3 12,-3 10-1,7-1 6,-4 5-17,6 1-5,2 4 0,4 6-6,10 7-12,-8 4 1,6 13 6,-16-6-1,7 17-11,-15-2-11,-4 14-258,-10-10 269,-8-1 22,-4-12-5,-2-2 0,-2-1 0,-1-2-5,-8 4 10,6-9 1,-4 1 0,9-12 5,2-2 17,-2-6-17,4-2 264,-2-4-258,4-7 28,1-5-34,2-1 6,3 1 5,3 5-10,0 0 16,5-4 0,5 1 5,2 2-22,2 3-5,-2 6 11,7-2-12,-3 6 1,7-2-6,-5 5-11,2 1 0,11 9 11,-6 0-12,9 9 7,-11-4-6,-1 4-213,-3 0 224,-2 2-16,-5 1-12,-5 0-34,-5 12 17,-7-9-95,-14 19-213,-8-10 51,-2-2-783,-2-5 457,9-12-267,0-4-417,-1-2-730,1-4 2042,-3-3 0,12-1 0,1-1 0</inkml:trace>
  <inkml:trace contextRef="#ctx0" brushRef="#br0" timeOffset="70649">8382 13498 21584,'9'3'3311,"-1"0"-2740,-8-3 1367,0 0-1921,-5 49-28,1-27-544,-4 39 376,4-41-246,0 0-387,0 0-395,0 0 1207,-2 8 0,3-15 0,0 5 0</inkml:trace>
  <inkml:trace contextRef="#ctx0" brushRef="#br0" timeOffset="71057">8682 13317 24319,'27'-40'303,"-5"14"1494,-21 65-1797,-1-6 0,-5 28-559,0-23 559,-4 12 0,1-1 0,4-13 0,-1 10 620,8-18-620,9 6 1065,2-11-1065,21 8 0,-9-19-199,12-1 199,-9-9 0,2-5 0,-2-3 0,0-5 0,-4-3 0,-1-3 0,-4-1 1101,-2-2-1101,2-9 0,-6 6 0,3-7 0,-4 3 0,-4 8 0,1-2 0,-4 9 0,-1 4 0,-2 3 0,-1 2 0,-1 1 224,-1 2-224,1 5 0,-1 1 0,2 15 0,-2-3 0,0 23 0,-6 0 0,0 0 0,-5 2 0,2-12 0,0 1 0,0 2-802,1 1-2943,2 1-215,3-2 3960,1 1 0,2-17 0,0-2 0</inkml:trace>
  <inkml:trace contextRef="#ctx0" brushRef="#br0" timeOffset="71496">9459 13319 22867,'-2'-5'3518,"0"1"-2202,2 4-1283,14-53-16,-3 38 6,13-41 10,-7 53 1,2-1-6,0 1-6,0 1-5,1 0 11,0 0 0,10 2-11,-7-1-6,5 1 34,-10 0-17,0 1-6,-2 0 40,4 3-40,-6 0-5,2 1 5,-7-1-22,-2 2 17,-2-1 11,0 2-11,-2 1 11,1 1-11,-2 4-6,0 3-3386,-1 4 3386,0 5-1467,-1 4 1472,0 5-824,0 3 808,0 5 0,0 2 11,0 3-1512,0 1 1506,1 1-5,2 0 0,2 0-11,2-1 11,0-1-189,3-3 183,-1-2 356,-1 10-383,-3-14-18,-9 8-122,-20-7 22,-2-11-90,-16 6-806,-10-10 61,12-10-762,-12 0 1748,4-13 0,26 0 0,-6-4 0</inkml:trace>
  <inkml:trace contextRef="#ctx0" brushRef="#br0" timeOffset="73406">10629 13846 25960,'1'51'50,"0"0"1,0-4-1,-5-3-120,-9-12 0,-4-2-793,-9 19 236,7-16 0,-1-1-5036,-12 15-4168,3-5 9913,5-8 1,11-15 0,6-9 0</inkml:trace>
  <inkml:trace contextRef="#ctx0" brushRef="#br0" timeOffset="74365">11704 13205 21439,'-1'-4'2845,"1"1"-974,0 3-1714,-30-46-101,19 32-6,-25-34 18,18 43-40,1 2 11,-7-1-22,4 1-1,-2 2-4,-1 1-18,-1 0 12,0 1 5,0 3-6,1 2 7,3 4-1,-5 9-6,8-2 7,-4 7-1,7-3-6,0 1 12,1 4 0,-1 0 0,-1 4-12,0 0 12,1 3 6,0 0 16,2 0 6,2-1-6,2 0 17,2 11-17,4-12-903,3 9 931,3-14-44,4-1-1,2-1 1,3 1-18,1-1 6,2 0-11,1-1-16,13 9-7,-5-9-50,11 6-352,6-5 5,-7-8-163,12 3-184,-12-10-275,2-2-2873,19-7-4445,-12-5-327,10-2 8470,-22-3 0,-16 5 1,-6 2-1</inkml:trace>
  <inkml:trace contextRef="#ctx0" brushRef="#br0" timeOffset="74573">12278 13277 27723,'19'-52'135,"-3"15"-113,-16 53-5,1 4-6,-1 4 0,-1 5-11,-2 4-45,-3 3-223,-8 22-4409,3-9 4301,3-17 1,1 0-1054,-2 17-1105,4 0 2534,2 7 0,2-27 0,1-1 0</inkml:trace>
  <inkml:trace contextRef="#ctx0" brushRef="#br0" timeOffset="74783">12791 13578 27734,'-4'38'-11,"0"1"0,-1 3 0,-1-3-622,-8 6-2582,-5 12 3215,1-12 0,7-18 0,6-14 0</inkml:trace>
  <inkml:trace contextRef="#ctx0" brushRef="#br0" timeOffset="75331">13192 13363 22711,'0'-12'2228,"0"3"-1745,0 9 883,0 0-1299,-5 3 12,4 1 5,-5 2 5,6-1 6,0 0-5,0-1 0,-3-1 55,-3-1 46,-8-3-130,3-2-22,-3-3 40,5-7-57,5 1 12,-1-6-17,5 1 5,2-2 0,2-4-3386,4 1 3404,4-2-2281,2 1 2269,2 2-128,8-4 150,-6 9-16,5-2-6,-8 9-11,1 2-1,-1 2 7,2 2-12,0 1 0,2 3 2172,10 9-2178,-7 0-10,17 22 3282,-19-8-3282,5 12 10,-15-7-3046,-4 3 3025,-3 2-1643,-8 3 1648,-6 1-110,-4-9 0,-2 0 110,-13 17 8,9-16 1,-2 1 2,-3-1 0,0-2 0,-14 15 0,14-18 0,-1 0 11,-20 8 28,13-13 0,-4-3 28,19-14 2465,6-4-2453,5-3-33,4-4 2315,7-9-2361,3 4 455,6-4-455,11 0-3392,-4 5 3392,9-4 0,4 4 0,5 2 0,13 0 0,6 4 0,-11 5 0,1 4-1082,-12 3 1,-1 1-1092,12 3 2173,-6 0 0,-3 0 0,-13-4 0,-1 1 0</inkml:trace>
  <inkml:trace contextRef="#ctx0" brushRef="#br0" timeOffset="75523">14166 13555 24441,'-1'-3'2582,"1"0"-1434,0 3-1120,-7 32-33,4-14-51,-7 27-4392,5-21 3944,-1 1-493,-1-1-389,0 2 1386,-2 1 0,5-12 0,-1-2 0</inkml:trace>
  <inkml:trace contextRef="#ctx0" brushRef="#br0" timeOffset="76037">14351 13270 22083,'-1'-7'2543,"0"2"-1529,1 5-510,0 0-353,28-61-2225,-12 40 2138,3-14 0,1 3 43,2 22 491,1 1-508,1 2-23,0 3-6,2 0-10,-2 3 16,10 2-50,-10 3 11,14 6-23,-18 2-5,4 5 12,-10-2-1,-1 1-6,-3 1-2835,0 12 2813,-6-7 1167,-2 16-1161,-7-15-1334,-3 4 1345,-4-7-5,-2-4 33,0-2-12,-2-3-16,0-2 2743,1-2-2709,-4-3-1,4-2 12,-2 0 162,0-7 1899,7 1-1910,-4-7-84,12 2 0,-1-2 79,8-2-130,2 3-21,4-1 44,1 4-56,0 1 16,6 2-66,-4 1 39,3 1 11,-4 4-17,0 2 0,0 3-5,2 3-3393,-1 3 3404,1 1 22,6 7-39,-5-3-11,4 4 17,-9-7-17,-3 0 5,-3 5-22,-11 2-11,-12 5-12,-3-7-27,-7-3 3341,5-8-3459,-1 0-89,-2-2-163,2-3-230,-1-1-408,3-2-953,0-1 2039,2-4 0,9 2 0,3-1 0</inkml:trace>
  <inkml:trace contextRef="#ctx0" brushRef="#br0" timeOffset="76459">15230 13035 25592,'3'-43'205,"0"0"1,0 3-1,1 9-54,6 17-22,0 0-56,0 4 538,6-3-566,-3 5 216,12-2-188,-4 4-34,1 1 65,-2 2-93,-6 2 0,0 0-11,0 1 254,1 0-238,0 2-10,0 0 0,8 6-6,-6 1-6,11 10 17,-13-6-5,6 7-6,-9-4 28,-1 2-34,-2 2 1,-1 2 5,-1 2-6,0 2 0,1 20 12,-1-8-973,2 16 967,-1-9 0,1 3-11,2 5 0,1 1-29,1 2-16,-1-1-22,-2 0-40,-2-2-2,-7-19 0,-2 0-20,-5 14 22,-10 8-1782,-8-24 1821,-7-5 23,-6-5-495,-5-5 450,-3-3-1284,11-8 0,0 0 920,-19 0 53,19-3 0,0-1-896,-9-1 1308,-2-3 0,22 1 0,1-1 0</inkml:trace>
  <inkml:trace contextRef="#ctx0" brushRef="#br0" timeOffset="76748">16312 13804 21282,'0'4'2610,"0"-2"-1546,0-2-974,24 62-4113,-19-36 3992,7 10 0,-5 3-6388,-43 12-3040,10-21 9459,3-6 0,1-2 0,8-11 0,5-5 0</inkml:trace>
  <inkml:trace contextRef="#ctx0" brushRef="#br0" timeOffset="77439">17342 13024 18975,'1'-5'4671,"0"0"-2509,-1 5-2106,-30-55-614,14 41 577,-4-14 1,-1 4 213,1 27-183,-11 5 84,-4 3-117,0-1-34,0 2 29,11-4 4,0 0-4,1-1 324,0-1-285,-4 0-18,8-3 29,-1 0-23,10-2-11,3 1-11,2-1-6,1 1 0,2 0 1,0 1-1,0 0 34,0 6-23,0 0 0,2 5-22,-2-2 34,2 3 11,-1 1 179,-1 26-79,-2 1-94,0 12-279,1-22 1,0-1 272,0 11 6,-1 14-18,1-17-10,0 0 5,0 14-3227,2-14 3199,4 8 0,4-19-11,6-3-23,4-4 334,4-3-456,6-4-169,3-2-2464,6-5 2004,4-4-794,-6-4 0,0-3-4795,23-4 1781,-20 2 0,-2-2 4340,10-4 1,-22 4 0,-9 3 0</inkml:trace>
  <inkml:trace contextRef="#ctx0" brushRef="#br0" timeOffset="78005">17956 13063 26110,'4'2'521,"-1"1"-398,-3 0-11,0 0-5,0-1 10,-1 0 135,1-2-184,-2 1 38,-2-2-67,2-1 6,-2-3 5,2-1 46,0-8 38,1-20-568,0 5 490,3-13 6,1 16 28,5-10-40,-1 11-16,3-4 38,0 12-49,-1 7-6,3 0-1,1 7-16,-2 2 512,9 6-500,-6 2-7,4 8-10,-4 3 5,-1 5 0,1 4-3392,-3 4 3386,-2 4-1210,-3 3 1199,-3 2 0,-7 1-8,-5-10 0,-3 0-272,-13 19 271,-2-8 1,-5 1 14,2-11 0,0-1-882,0 0 0,0-1 896,3-6 0,0-3 8,-3 0 1786,3-6-1747,-3-3 12,7-8-12,3-4 1132,10-8-1143,8-2 304,1-3-321,5 0 12,1-1 3420,12-6-3443,-1 7 17,15-8-28,-9 12 0,9-2 0,-6 6-6,2 3 1,2 0-7,0 2-27,1 0-230,15 3-677,5 4-938,2 2-31,-2 1-1816,-13-2 3731,2 0 0,-18-4 0,-2 0 0</inkml:trace>
  <inkml:trace contextRef="#ctx0" brushRef="#br0" timeOffset="78191">18631 13248 23573,'-1'-3'2873,"1"0"-1002,0 3-1860,2-8-5,1 14 5,2-3 0,0 15-39,-1 3-45,-1 0-162,-2 1-297,0 1-2756,-4 8 2440,0-4 0,0-5 0,1-10 0</inkml:trace>
  <inkml:trace contextRef="#ctx0" brushRef="#br0" timeOffset="78698">18934 13002 25931,'16'-45'291,"0"0"0,-1 5 1,0 7-186,7 17-22,1 4 0,3 1-11,1 3-11,0 1-12,0 4 12,10 0-18,2 9-32,-2 2-1,-5 7-17,-5 14 17,-9-4-11,2 12-11,-9 7-4240,-6-9 4240,-2 9-1,-15-4 140,-6-5-116,-4-3-173,-2-9 189,6-12-5,-1-3 44,-4-3 2947,6-2-2846,-11-12 928,17 3-1029,-5-10 370,11 1-359,3 1 12,0-2 5,2 4-5,3 0-45,1 1 16,3 1 40,4-1-34,-2 3-28,4 0-26,-3 5-13,1 0 0,2 2 0,1 0 0,2 3 0,3 2 0,15 12-3392,-6-2 3392,10 10 0,-9-4 0,-3 3 0,6 11 0,-11 3 0,-2 0-329,-12-5 329,-10-11 0,-4-2 0,-6-2 0,-5-2 0,-15 2 0,4-7 2636,-11 0-2659,9-8-157,1-1-100,0-5-173,1-1-1558,-8-10-7820,3-4 8700,4 2 1,13 4-1,13 10 1</inkml:trace>
  <inkml:trace contextRef="#ctx0" brushRef="#br0" timeOffset="78908">20236 13233 23399,'4'1'2437,"-1"1"-824,-3-2-1608,-55 39-937,37-22 834,-13 7 0,2 0-121,20-7-822,1-1-948,0 1-4301,1-1-3271,2-2 8785,2-4 0,1-4 1,1-3-1</inkml:trace>
  <inkml:trace contextRef="#ctx0" brushRef="#br0" timeOffset="79350">20457 12914 17373,'0'-9'3142,"1"2"-573,-1 7-1012,0 0-1249,15-61-73,-11 44-154,4-17 1,-1 6 837,-5 27-835,-1 3 347,0 3-386,1 6 1295,-2 4-1296,1 7 7,-1 6-6,-2 4-6,-2 4 0,-3 2-28,-1 0 12,-1-1-18,2-2 1,1-3 11,3-1-628,1-3 611,7-2 0,2-3 0,6-3 5,3-4 1,2-4-340,1-4 334,1-4 0,0-3-11,3-6 11,0-3 11,14-11 14,-11 1 0,0-2-2,16-13 16,3-10 11,-24 16 591,-3 0-641,3-10 0,-8 11 356,1-5-356,-8 14 0,-2 3 0,-1 4 0,-2 3 0,0 3 0,-1 3 0,1 9 0,-2 1 0,0 8 0,-3 16 0,1-9 0,0 16 0,1-14-3392,2 2 3392,0 1-139,3 15 139,-1-9 0,3 11 0,0-12-712,0-2-598,4 0-1771,0-3 3081,3 1 0,-6-15 0,1-1 0</inkml:trace>
  <inkml:trace contextRef="#ctx0" brushRef="#br0" timeOffset="79873">21211 12585 25724,'27'-43'115,"0"1"1,-3 3 0,2 8 125,27 15-179,-18 7-12,21-2 34,-15 8-50,-11 1-12,8 1-11,-14 3 6,8 3-11,-2 4-6,-2 0 0,-5 3 33,3 9-27,-6 1 5,6 12-5,-13-8-1,-5 1-5,-6-6-5,-1 2 10,-1 2-5,-2 2 11,-4 14 23,-1 9-9,3-15 0,1 1-2110,-1 25 2096,5-29 1,0-1 4,4 18 35,5 0-34,1 3-17,5 0-12,2 3-32,5 0-29,1-4 0,1 0 11,-10-20 1,-1 1-35,9 15 1,-3-1-243,-11-7 47,-8-6-23,-13-6-51,-10-5-116,-14-5-337,-9-4-1119,-8-2-3676,-6-4-4218,3-2 9369,6-2 1,24-2 0,10 0 0</inkml:trace>
  <inkml:trace contextRef="#ctx0" brushRef="#br0" timeOffset="80739">22658 13386 24923,'-4'-4'1283,"1"1"-259,3 3-996,-38 41-5682,28-19 5654,-11 6 0,3 1-17,16-2 1342,0 1-2148,1 9-354,1-9-1506,-1 6 2683,0-10 0,0-11 0,1-1 0</inkml:trace>
  <inkml:trace contextRef="#ctx0" brushRef="#br0" timeOffset="81226">23318 12622 21175,'5'-7'2258,"-2"2"-1608,-3 5 1069,0 0-1534,40-61-22,-30 44-116,14-17 1,-7 5 47,-19 26-22,-2 0-34,-2 1-11,-2 1-6,-2 1-3408,-2 0 3392,-4 3 10,-3 1-435,-2 3 419,-5 1-2127,-1 1 2138,-4-1-641,-1 1 636,-2-2 1793,-1-2-1793,-17-1 22,12-3-1216,-11 0 1188,17-1 22,2 0-11,3 0-5,4 0 16,4 0 713,5 0-741,4 2 41,7 1-24,1 7 1863,6 0-1868,2 5 11,0 0 0,2 2 5,-1 4 0,-2 3 18,-1 5 21,-1 3 1,-3 4 2974,-3 3-2958,-4 4-5,-4 3 11,-1 2-834,-1 0 811,0 0-21,3-2-7,3-2-5,4-2-349,5 14 332,6-14-17,2-9 1,4-2-6,8 3 0,13 8-23,-2-17-44,5-2-1556,-6-10 1,2-1 1269,17 4 112,-15-7 0,0-3-93,13-2-607,0-5-863,0-4-4105,1-4 6057,5-5 1,-24 6 0,-3-1-1</inkml:trace>
  <inkml:trace contextRef="#ctx0" brushRef="#br0" timeOffset="81449">23637 12678 22319,'0'-4'3007,"0"1"-890,0 3-2038,26 37-23,-18-15-23,20 32-5,-25-23-28,-1 2-39,0 1-735,-2 0 393,0-1-414,0 1-757,-2-3-3203,0-1-4974,0-5 9423,0-3 1,1-11 0,1-5 0</inkml:trace>
  <inkml:trace contextRef="#ctx0" brushRef="#br0" timeOffset="81666">24133 13047 22333,'6'33'20,"1"0"0,0 24 1458,-15-31-1747,-3-2-252,-2 1-431,-2-1-757,-1 0-4463,-1-2 5676,-2 2 0,9-12 0,2-1 1</inkml:trace>
  <inkml:trace contextRef="#ctx0" brushRef="#br0" timeOffset="82217">24599 12804 22862,'0'-4'2324,"0"1"-5884,0 3 3644,33-18 430,-23 15-436,25-13 964,-33 19-981,0-1 18,-2 0 206,0-1 2713,-3-1-2964,1 0 1280,-3 0-1286,0 0 17,1 0 0,0-2 0,1-1-6,0-3-6,0-1 1,1-3 0,1-1-1,1-10-33,3 4-11,2-7-3370,5 7 3387,1 0-1413,2 2 1423,1 1-1822,1 3 1812,1 2 16,6 1-5,2 5-22,-1 1 5,-3 7 1778,-1 10-1790,0 12 12,-2 4-11,-3 7-17,-9 10 17,-10 7 0,-3 1 1270,-11-1-1276,-5-17 17,-4-1-5,-5-1-1,-4-2 1,-2-2 1044,-3-4-1028,0-2-17,0-6-93,4-3 104,3-6 18,5-4 16,6-3 51,3-7 17,10-16-107,7 4 0,10-10 0,5 13 181,2 1-181,1 3 0,1 1 0,1 4 2295,10 1-2324,-3 3 58,8 2-219,-5 2-107,4 3-1424,16 5 775,-8-2-572,13 4-1781,-14-4-6251,-4 0 9126,-5-2 0,-14-5 1,-5-1-1</inkml:trace>
  <inkml:trace contextRef="#ctx0" brushRef="#br0" timeOffset="82397">25314 13095 27387,'-11'57'-526,"3"-7"-174,7-27-3243,0 8 2880,0-4 0,1-5 0,0-10 0</inkml:trace>
  <inkml:trace contextRef="#ctx0" brushRef="#br0" timeOffset="82905">25570 12796 25830,'36'-45'248,"0"0"1,-2 4-1,0 10-186,10 21-2244,-4 4 2227,-15 5 0,-1 1 659,-1 2-693,-3 2 349,7 8-366,-9 0 17,3 7-11,-6 5-5,-7 5-1,0-1 0,-10 0 1175,-4-10-1169,-6 0 0,-3-2 11,-2-1 23,-10 2 16,-2-4 40,-4 0-23,9-7 157,3-4-84,11-3 0,0-2 5,6-2 158,0-5-158,3 2-16,0-4 22,4 1-55,3-1-29,6-1-62,-1 4 7,0 3 4,2 5-21,2 4 22,1 2-23,1 5 17,-3 2 0,2 2-22,-1 4 11,0 0-5,-1 3 10,-3-1-10,1 9-12,-6-1 11,-1-1-5,-10-4 0,-4-10-12,-5 0 7,-4-1-35,-3-2-22,-3 0-61,-3-3-376,-13 2 1,9-3-742,-8-1-110,15-3-1184,1-1-7134,5 0 8874,3-1 1,9 0 0,1 0-1</inkml:trace>
  <inkml:trace contextRef="#ctx0" brushRef="#br0" timeOffset="83114">26254 12951 25671,'-21'41'-267,"0"0"0,1-3 1,4-8-922,7-14-1752,1 0-6812,2-3 9919,2-2 1,1-6 0,2-2-1</inkml:trace>
  <inkml:trace contextRef="#ctx0" brushRef="#br0" timeOffset="83581">26570 12546 24858,'28'25'117,"-1"0"1,12 21-56,-57-15-17,-2-1 5,-1-1-3235,-5 9 3207,9-9-5,-1 5 1478,12-13-1479,3-1 7,3-1 951,5-2-941,3-1-21,7-2-12,3-4 0,2-4 0,2-3 0,1-3 0,2-2 0,1-3 0,2-3 0,1-3 622,11-8-622,-10 3 0,15-13 2823,-22 11-2823,4-4-346,-13 8 346,-3 2 0,-2 1 0,-2 3 0,-3 2 0,-2 2 549,0 2-549,-2 1 366,-4 8-366,1 1 0,-4 7 0,1 0 0,-1 2 0,-2 3 0,0 2 0,-1 2 0,-1 0 0,-5 13 0,4-9 0,-2 8 0,8-9 0,3 0 0,3 2-298,13 16-229,1-10-652,14 10-47,-2-14-1751,4-1 2977,6-1 0,-17-13 0,1-3 0</inkml:trace>
  <inkml:trace contextRef="#ctx0" brushRef="#br0" timeOffset="84015">27333 12533 22997,'41'-38'57,"0"0"1,-4 2 0,-5 11-7,-8 21 1801,1 2-1830,0 1 707,1 0-724,-1 1 18,-2 0-7,-1 0-10,-2 2 377,-2 0-383,0 2 5,-2 2-5,0 0 12,-2 0-12,-1 1 1253,2 4-1247,-4-2-1,-1 2 12,-5-3-11,-1 0-17,-3 2 11,1 1-17,-2 2 0,0 2 28,0 1-11,0 3 17,0 11-34,0 7 17,1 14 6,0-6 16,2 0-22,0-9 11,0 2-16,1 2 10,1 3 1,1 1-357,1 1 345,2 17-10,-4-16-1,-1 11-640,-9-23 601,-5-2-3066,-7-3 3016,-8-2-118,-8-4-316,-8-2-154,-9-3-971,-8-1-1166,27-10 0,-1 0 2503,-8 2 1,2-2-1,-3 1 1,0-1 0</inkml:trace>
  <inkml:trace contextRef="#ctx0" brushRef="#br0" timeOffset="93558">4067 15959 23304,'-30'-19'-537,"17"2"-5561,52 11 5398,9 0-689,-7 3 0,3 0-1775,5 1 0,3 1 3164,4 1 0,-2 1 0,-16-1 0,-5 0 0,5 4 0</inkml:trace>
  <inkml:trace contextRef="#ctx0" brushRef="#br0" timeOffset="93900">4203 16365 10822,'-38'20'843,"0"-1"0,0 1 0,-12 6 0,6-5 2377,9-6-2693,12-7 1285,9-3-1560,8-4 809,9-5-1044,5-3 3386,9-6-3398,8-5-10,7-4-3415,8-4 3397,7-4-39,-8 6 1,5-1-463,3-2 1,4-1 476,-8 4 1,2-1-1,-2 1 36,11-5 0,-3 1 5,-3 2 1,-4 0 5,-14 9 0,-3 1 5,21-16 96,-1-7 53,-20 3-87,-7 3 28,-23 7 151,-23 5 68,-17 1-70,12 8 0,-1 1 1534,1 1 1,1 0-1309,-18-4-279,22 5 1234,14 4-1279,11 5-82,0-1-69,8 4-12,9 5 22,4 3 7,7 6-1,-4 0-17,0 3 1,0 4-18,-1 3-16,-2 3-253,-2 3-89,0 23-11,-6-11 67,-6-15 1,-1 2-1203,-3 2 1,-1-1-5085,1 20 6611,-2-13 0,0-4 0,-1-7 0,0-1 0</inkml:trace>
  <inkml:trace contextRef="#ctx0" brushRef="#br0" timeOffset="94530">7554 15713 17732,'-36'-35'16,"0"0"1,3 2 0,3 10 2546,4 23-2529,-17 1-1142,8 0 1113,-14 3 18,12 1 1053,-1 1-1087,-17 5 11,4 1-34,-5 3 1,22-4 2225,15-1-2220,10-2 5,5 1 12,1 0 3403,2-1-3392,1-1-5,1 1 10,1 0 1,1 2 11,1 2-6,0 2 17,0 13-6,-1-4-426,-1 11 443,-1-6-16,-1 5-12,-2 3 17,-1 3 5,-3 3-16,-1 3 19,1-11 1,0 0-26,-4 19 0,3-19 1,1 2-24,0-2 1,1-1 2,1 1 1,2 0-12,1 6 1,2-1 2,7 16-11,8-13 0,3-18-61,21 1-2163,-5-10 2157,17-1-57,-5-10-153,5-7-110,6-5-574,-10-3 1,2-4-519,-11 4 0,2-2 1507,20-8 0,-4 0 0,-11 4 0,-1-2 0</inkml:trace>
  <inkml:trace contextRef="#ctx0" brushRef="#br0" timeOffset="94755">8174 15865 21752,'0'-5'2807,"-1"2"189,1 3-2990,-2-46-17,0 46 16,-1-34-5,-1 59-3392,1-1 3398,-1 6-2308,0 2 2223,-1 5-804,1 1 491,-1 5-426,2 1-762,1 2-2033,2 2 3613,1 7 0,-1-26 0,1-1 0</inkml:trace>
  <inkml:trace contextRef="#ctx0" brushRef="#br0" timeOffset="94972">8638 16269 23030,'0'-7'2896,"0"1"-2420,0 6 403,0 0-874,1-48-16,-1 41 6,2-34-12,-2 56-6,0 2-38,0 2-376,-2 13-145,2-4-489,-2 10-1557,0-8 2628,2 6 0,-1-18 0,1 1 0</inkml:trace>
  <inkml:trace contextRef="#ctx0" brushRef="#br0" timeOffset="95498">9179 16018 22017,'7'-50'179,"0"0"0,0 4 1,3 7-29,12 12-33,4 1-23,-1 4-16,1 2-7,-1 4-16,0 4 12,-1 1-24,-1 4 1246,-2 1-1273,-1 3-28,-1 2 27,-3 1-10,-1 3-6,-1 3 0,-1 3 468,-1 5-468,0 1 0,-1 3 12,-2 4-24,0 1 12,-3 3-16,-3 1-7,-1 1 6,-3 0-11,-3 0 12,-4-1 10,-3-3 17,-2-3-11,-3-3-5,0-2 10,-2-3 6,-1-3 23,1-1-6,-2-3 22,3-1 18,1-3 44,2-1 254,3-2-226,2-1 736,1-2-769,3-4 5,2 0 84,1-6-118,1 3-11,2-5-5,2 6-28,2 0-6,2 2-23,2 0-5,0 0 17,2 3-6,0 1 6,9 2-17,-3 2 0,6 3 0,-5 3 11,2 3-11,0 3 11,1 3-3397,1 3 3380,0 1-117,8 11 101,-8-5 5,3 5 6,-14-8-12,-4 0 12,-3-1-11,-7-1 16,-5 0 1,-7 0-35,-14 4-49,4-7-46,-9 3-116,9-9-186,1-3-314,2-2-745,0-3-2273,4-2 3769,1-4 0,9 2 0,1-2 0</inkml:trace>
  <inkml:trace contextRef="#ctx0" brushRef="#br0" timeOffset="95941">10271 15656 20263,'-2'-2'3388,"0"0"-906,2 2-2393,28-62 51,-10 41-120,0-14 0,1 4 13,1 23-10,-5 4-1,0 1-5,1 2 0,1 0-6,0 1-6,2 0 12,2 0-3409,0 2 3403,2 1-1766,1 3 1761,-1 2 5,0 2 0,3 6-16,-8-2 5,3 6 0,-11-3 22,2 11-22,-4-3 6,0 11 5,-3-5 2520,0 3-2514,2 22-17,-2-11 2312,2 16-2284,1-16-28,1 2-22,2 1 16,3 1 9,-3-14 0,2 2 8,2-1 0,0 2-359,5 6 0,0 0 362,-4-10 0,-1-3-25,9 19 11,-15-23 5,-5-5-10,-10-3 33,-8-4 0,-32 1-62,13-9 0,-5-1-922,-17 1 1,-3-2 428,7-1 1,1-2-2177,-5 0 1,1-1 2702,8-1 0,3 1 0,-4-1 0,2 0 0</inkml:trace>
  <inkml:trace contextRef="#ctx0" brushRef="#br0" timeOffset="102149">12524 15616 28154,'-19'32'258,"-14"13"-253,7-15 1,-1 2-735,-2 0 0,0 0 723,5-8 1,1-1-15,-2 2 1,-1 0-23,0 0 0,-1 1-42,-1 0 0,1 1-48,-1-2 1,0 1-105,2 0 1,-2 0-625,-8 7 1,0 0 209,10-9 0,1-2 181,-7 6 1,3-3-860,-4-1 488,6-9-308,-2-12 963,5-23 314,3-5 112,6-15 689,7-19-200,4 23 1,2-2-45,0-12 1,0-1-368,2 10 1,1 1-29,0 3 0,2 2 247,6-8-45,3 7 577,18-7-841,-10 21-50,13-3-50,-14 21-17,0 4-11,2 6 5,1 4-33,1 8-2537,1 6 2497,2 4-5,1 7-95,1 5 62,2 6-731,3 5 151,-7-11 0,2 3-4331,3 1 1,-1 1 4501,-2-3 1,-1-2-1,-6-10 1,-4-6 0,-6-9-1</inkml:trace>
  <inkml:trace contextRef="#ctx0" brushRef="#br0" timeOffset="102375">14085 16123 26333,'-32'50'24,"0"0"0,2-5 1,5-3-70,10-2-151,-2 0-403,1 2-3392,1-12 0,0 1 2652,-13 21 0,4-8 0,9-20 0</inkml:trace>
  <inkml:trace contextRef="#ctx0" brushRef="#br0" timeOffset="103023">15930 15299 22043,'0'-4'3232,"0"1"-1629,0 3-1463,-49-56-62,25 36-725,-11-13 0,0 4 675,6 21-11,-5 2-2756,3 3 2750,-4 2-198,-21 0 220,14 1-27,-13 2-23,9 5 28,9 3 652,0 4-675,17-2 24,10-1-1,7-2 0,1-1 3271,1 1-3215,1 11 377,2 2-298,1 12-40,0-6-16,0 2-1,-2-5-10,0 5-23,-1 5 17,0 4-3398,-2 5 3381,0 4-28,-2 1-380,0 1 383,1-15 0,0 2-15,1 0 1,1 1-14,0-1 0,2-1 0,1-3 0,2-2 8,9 9-22,4-2-12,5-2-10,4-3-43,-2-12 0,2-1-2277,17 8 2165,-13-11 1,3-1-617,5-4 0,1-4-798,-7-2 1,1-1-1250,11 1 0,0-3-6806,14-3 9657,-8-2 0,-24 1 0,-10-1 0</inkml:trace>
  <inkml:trace contextRef="#ctx0" brushRef="#br0" timeOffset="103440">16686 15511 18809,'11'-41'298,"-1"0"1,0 2 0,-3 11 2339,-6 24-2560,-1 2 1393,0 13-1449,-1-1 866,-1 13-832,-5 16-23,-5 16 2578,-2 2-2619,5-25 0,1-2-65,-6 16-179,-1 0-723,4-11 1,1 1-3087,-4 19 3637,4-15 1,1-3 0,3-8 0,2-2 0</inkml:trace>
  <inkml:trace contextRef="#ctx0" brushRef="#br0" timeOffset="103689">17048 15821 27566,'28'6'219,"-5"3"-186,-23 13-5,-2 2-50,-3 2 16,-3 0-33,-4 0-106,-1 1-1647,-11 10-8016,7-10 8745,-4 3 0,13-19 0,4-6 1</inkml:trace>
  <inkml:trace contextRef="#ctx0" brushRef="#br0" timeOffset="104433">17788 15474 16977,'12'-49'422,"0"1"0,-1 3 0,-2 9 2401,-6 16-2588,-1 5 1376,0 4-1471,-1 4-39,-1 3 836,1 3-892,-3 12-6,0 2-5,-2 12 39,-2 0 3352,-1 5-3391,0 2 0,-2 3-34,-3 19 11,4-13-1110,-2 11 1116,6-20-12,2-2-5,3-3-399,3-3 394,3-2 10,4-4 6,8 2 23,-4-8-12,5-1 18,-6-9 4,1-5 7,0-2-18,1-5 7,1-3-1,1-3-6,2-2 1153,9-12-1119,-6 7 0,6-9 0,-9 12 1,-2 0-12,-1 2 6,3 0-62,-7 6 442,0 2-442,-7 8 0,-2 2 0,0 4 0,-2 3 0,0 5 0,0 4 0,-1 3 0,0 1 0,-1 3 0,-1 1 0,-2 1 0,-1 1 0,-5 14-119,1-8-200,-1 10-536,1-12-393,1-1-1469,0-2 2717,1 1 0,2-14 0,2-1 0</inkml:trace>
  <inkml:trace contextRef="#ctx0" brushRef="#br0" timeOffset="104808">18672 15331 18052,'29'-44'151,"-1"1"1,-2 2-1,-2 9 1354,-3 20-1409,1-1 1146,2 2-1063,14-3-101,-8 4-975,12-1 947,-13 7 1409,0 0-1420,-4 3-1282,-1 1 1271,-5 4 197,-4 2-192,-4 4 23,-3 3 6,-3 2 2196,-3 13-2174,-1 5-1899,-1 2 1871,0-2 2330,0 2-2296,0 6-23,-2 16-39,1-9-263,-2 4 280,-1 9-23,1-11-25,1-18 0,1 3 9,0 1 0,1 1 2,1 1 0,1 0-11,-1 0 1,1 1-29,0 4 0,1-3-42,-2 3-145,-7 10-297,-8-23-5282,-32 8 5251,-3-8 1,6-5 0,13-13-1</inkml:trace>
  <inkml:trace contextRef="#ctx0" brushRef="#br0" timeOffset="110172">20654 15440 25299,'37'-39'341,"0"1"1,-1 2-1,-6 12-189,-19 22-18,1 3 12,-6 4-23,-3 3 671,-1 5-704,-24 22 0,-18 15 0,3-5-994,12-15 0,-2 0 873,-3 5 0,-6 7 0,0-1 0,4-8-151,-1-4 0,3-5-182,-2 2 0,0 0-356,1 0 1,0 1-4197,-7 8 1,2-1 4104,12-12 0,2 0 0,-20 19 0,32-30 0</inkml:trace>
  <inkml:trace contextRef="#ctx0" brushRef="#br0" timeOffset="110322">20203 15704 28558,'50'-3'37,"0"-1"1,-3 1 0,-5 5-38,2 20 0,4 0-1721,7 5 1326,-26-14 1,1 1-1469,2 2 1,0-1-3054,-2-1 1,0 0 4874,22 12 0,-25-13 0,-11-5 0</inkml:trace>
  <inkml:trace contextRef="#ctx0" brushRef="#br0" timeOffset="125678">16580 17079 15676,'0'-3'4430,"0"1"-224,0 2-4043,4-47-35,-3 34-27,3-35-17,-4 46 135,0 1-219,-3 3-17,0 2 28,-3 3-5,2-2 5,-1-1-17,1-1 12,-1-1 16,-4 3-5,-3 1 5,-6 0 1,3-1-12,-3-3 6,5 0 16,-1-2-16,1 0 11,0 0-11,2-2 0,2 1 28,1-2-1,3 1-4,1-1 11,0 1-1,2-1 6,-1 2 67,0 0-84,1 0-5,-3 1-6,1 0-17,-1 1 12,-1 0-29,1 0 12,-1 3 27,4-3 1,-1 2 5,7-2 28,2 0 17,7-1 0,6 0-11,6 0-51,8-1 18,5-2-12,-5-1 0,1 0-914,21-3 891,-17 2 1,0 1 5,18-4 1,0 1-7,-16 2 1,2 0-6,0 0 0,0 0-594,0-1 1,-2 1 601,-4 0 1,-3 1 2,18-5 23,-19 3-464,1-1 514,-22 4 11,-6-1-44,-3 1 757,-5-2-780,-3 0-11,-5-2 11,-4 0 1191,-5-2-1163,-14-4-28,5 1 51,-11-3-62,12 4 0,0 0 11,3 0 5,2 1 18,3 0-1,4 2 6,4 2-5,4 1 44,2 1-67,3 2-11,1 0-34,2 2 6,7 7 579,-1-1-562,6 7-6,-1-1 11,6 8 6,-2-3-17,6 7 0,-4-6 0,3 1-11,2 1 11,3 0-17,0 1 0,1 0-11,0 1 0,-3 0-28,-3-1-28,-5 0-73,-6 0-128,-5 1-141,-11 0-1243,-19 9-242,-2-7-2178,-15 6 3264,5-9 0,17-10 1,1-2-1</inkml:trace>
  <inkml:trace contextRef="#ctx0" brushRef="#br0" timeOffset="126146">18086 16900 22415,'-34'-40'126,"-1"-1"1,3 4 0,4 9-3179,10 21 3120,-2 3-7,0 2 1244,-2 0-1272,1 4-5,0 1 0,2 3-11,2 2-6,3 3 969,1 0-985,3 2 5,2 1 11,2 0 631,3 0-664,2 1 3329,1 0-3302,6 7 29,1-6 329,16 13-352,-5-12 11,13 6-27,-3-5-12,5 0-1129,3 2 1141,1 1 10,1 0 1,0-1 5,-4-1-28,-4-2 28,-6-1 6,-8-3 22,-6-2-5,-6-3 16,-7-2 12,-5 0-12,-7-2 23,-6-1-50,-5-1-1,-3-1-5,-4-1-6,-1 0-11,-15-3-11,14 0 1112,-10-5-1140,20 2-57,3-2-100,6 0-173,4 0-180,5 0-258,4-1-291,2 1-458,5 0-881,2-1-2100,8 1 3689,3 1 0,-6 2 0,-1 2 0</inkml:trace>
  <inkml:trace contextRef="#ctx0" brushRef="#br0" timeOffset="126483">18263 17010 13368,'4'-1'7639,"-1"0"-2004,-3 1-5511,26-22-29,-20 16-34,20-15-33,-26 22-5,-2 3-12,-2 2 23,-1 3-29,-1 2 6,0 1-11,1 3-16,1-1 16,1 1-6,2-1 0,4 6 40,8-1-17,10 2-17,2-8-11,4-5 27,-4-6 18,0-2-6,1-3 0,-1-2-3392,1-6 3398,-1 0-2252,-1-4 2290,-1 0-1493,-2-2 1516,-1 0 151,1-7-123,-8 6 1,-1-4 1465,-8 8-1460,-5-7-118,-1 10-11,-5-7 2185,0 12-2264,3 1-100,-2 2 3218,4 1-3688,2 2-432,1 0-661,1 3-2308,0-1-5427,2 3 9477,0-2 0,-1-1 0,0-1 0</inkml:trace>
  <inkml:trace contextRef="#ctx0" brushRef="#br0" timeOffset="126955">18830 16743 25320,'16'-48'496,"0"0"1,-1 5 0,-4 8-245,-6 23-56,-1 3-61,-3 4-34,1 3-23,-2 1-61,0 14 0,-2-1 5,0 14 0,-3-3 18,0 5-40,0 2-12,-1 5 18,-2 18 33,-1 8-3355,0-1 3288,2-4 28,1-7-2284,3-15 2312,0 8-294,3-20 266,-2-3-7,2-4 12,-1-4 2188,0-1-2081,1-6 3194,-1-1-3116,0-9-128,0 0-6,0-7 28,1-1-17,1-3 614,5-10-647,0 5-34,5-7 0,-3 9 0,2 1 31,1 2-31,5-4 0,-4 6 0,5-1 0,-5 8 0,2 3 0,1 1 0,11 4 0,-5 4 0,7 2 0,4 12 0,1 5 0,0 2 0,-6 1 0,-11-7 0,-2-1 0,-6 0 0,-2-1 0,-4-2 0,-6 0 0,-5-2 0,-9-1 0,-22 2 0,-14-4-125,-4-2-127,-1-4-901,3-9-34,15-1-1457,-7-6-7187,23 1 8979,7 1 0,9 4 0,5 3 0</inkml:trace>
  <inkml:trace contextRef="#ctx0" brushRef="#br0" timeOffset="127518">19699 16916 18254,'3'-5'3915,"0"1"-6084,-3 4 2427,17-63-51,-12 43 492,5-15 0,-3 3-564,-9 24 889,-1 2-928,-2 2 211,-1 0-268,-1 3 3298,-1 0-3320,-3 1 334,0 0-284,-8 5-61,4 0-1,-3 3 12,6 1-45,2 1 28,2 1-34,1 3 12,3 1 5,2 1 6,0 3 22,5 1-16,10 12-1,2-5 6,10 10-6,0-9-268,3 2 268,16 14-11,-11-12 12,11 9 5,-20-18-6,-2-2 6,-4-1 106,-9-6-33,-3-2 292,-11-7-276,-13-3-66,-2-1 10,-26-3-22,12-1-17,3-1 1,-3-1-129,-20-7-85,20 4 1,2 0-219,-16-5-257,13 0-438,19 4-962,5-1-4096,6-1 6190,3-2 0,2 6 0,1 0 0</inkml:trace>
  <inkml:trace contextRef="#ctx0" brushRef="#br0" timeOffset="128718">20014 16920 21175,'1'-5'2974,"0"1"-686,-1 4-2164,-14 30 53,15-17-104,-8 24-1,20-25 31,4 0-63,15 2-12,-6-5 182,12 0-120,2-7-34,-1-4-6,0-3 17,-10-3 0,-14-4 12,-3 0-68,-3-3 51,-2 0-12,-3-1 12,-2 0 61,-4-6-6,-5 1-72,-2 1-17,-3 5 0,1 6-11,-1 3 28,-2 1-23,0 2-5,-8 1-17,-3 3 17,0 2 5,0 3-5,0 5-17,6-1-11,-4 4 16,8-2-235,2 1 208,0 1 11,3 1-12,1 1 12,4 2-162,2 8-359,12 3 11,1-1-190,12-2-191,-2-9-179,6-2-101,4 2-146,5-4-184,5 0-415,3-2-2838,-10-7 1,2-1 457,16 2 4060,-17-4 1,0-1 246,8-3-2768,-4-3 2768,-4-4 1955,-6-3 1876,-5-1-151,-3-1-907,-3-1-824,-3 0-554,-2-1-359,-1 0 1004,-2-1-1373,0-1-124,-3 0 3229,0 0-3357,-2-1 244,-1 1 125,-3-15-604,-2 15 94,-7-12-184,1 22 5,-5 1 50,-6 6-105,2 2 10,-8 4-16,5 4-1,-1 2-22,0 3-5,0 1-6,-9 13 22,7-6-22,-6 10 0,4 2-22,7-7 22,0 6 0,11-12-6,3-1 12,3-2 11,5-2 0,3-2 5,5-3-5,5-2 28,25-7-12,-14-4-198,19-8 193,-22-2-620,0-3 648,0 0 11,-2-1 22,-1 0 23,-2 2-16,-2 0 32,-4 3-16,-3 0 97,-1 1-209,-5 4 202,-1 0-202,-3 6 634,-2 1-634,-2 4 0,-3 2 0,-4 5 0,-2 3 0,-4 4 0,-2 3 0,-1 4-333,-2 3 333,0 3 0,0 2-752,0 2 752,1 2 0,3 0 0,1 15 0,8-14 0,5 9 0,9-19 0,6-3 0,3-4-23,24-4-83,-13-11-46,18-7-49,-15-11-292,20-15-106,-9 4 476,-13 7 0,0-1-140,12-8 11,-1-2-28,-2-2-39,-1 0-29,-2-1-50,-1-1 6,-3-1-274,8-12 464,-12 10 62,6-9 107,-11 4 94,-5 9 242,2-15-119,-8 21 91,2-3 50,-5 12 50,0 3 6,-1 3 718,-1 2-757,-1 2-51,-2 2-28,0 1 202,-1 1-409,-2 4 0,-2 2 22,-5 4 691,-1 2-696,-2 3 16,-1 1-77,-2 3 27,-1 1-11,0 1-28,1 1 50,1 0-39,0 8-16,6-7 10,1 4-5,6-10 0,2-2 12,3-1-24,2-2 24,6-2 4,4-3-21,3-1-18,3-3 7,2-1 4,4-1-3374,1-3 3380,1-2-114,12-10 115,-12 1 61,7-5-51,-16 3-5,-5 1 17,-2-1-22,-3 0 49,-3 0 1,-2 0-11,-3 0-23,-1 1 34,-2-5-12,-1 7 1,-2-4-23,0 9 3311,-1-1-3384,1 4 113,0 2-259,3 1-699,-1 6 95,2 2-286,2 5-420,3 2-454,3 2 102,2 1-847,3 0 2717,4 4 0,-8-10 0,0 0 0</inkml:trace>
  <inkml:trace contextRef="#ctx0" brushRef="#br0" timeOffset="129394">21708 17126 19944,'2'2'4928,"0"0"-1786,-2-2-3108,7-21-6,1 12-6,7-17-22,2 18 0,2 0 12,1 0 4,0-2 12,0 0-5,-2 0 27,5-6 6,-4 0-3448,-2 1 3403,-5 1 23,-8 6-23,0 1 6,-2 1 0,-1-1 0,-2 3-6,-3 0 3386,-1 2-3374,-5 0-34,-1 2 44,-5 0-22,-1 0 29,-12 4-40,6 0 11,-9 4-22,12-1 22,0 2-28,3 2 0,0 1-3380,2 2 3380,1 0 11,-2 11-16,6-6 5,-1 7 11,8-7 1,2 1-18,5 0-38,3-1-12,7-2-73,6-2-44,4-3-96,6-2-582,23-1 398,-7-4-72,16-2 257,-16-4 111,-2-3 106,-2-2 102,7-13 34,-16 3 88,9-17-21,-25 14 44,0-7 28,-11 11 0,0 0 6,-4 3-22,0 1 167,-1 0-252,-1 4 3271,0 1-3332,0 4-12,0 1-10,-3 8-3160,0-1 3153,-2 7-652,0 0 676,0 2-270,-1 2 258,0 1-17,-1 1 0,0 2 11,1-1-16,0 2-23,1 0 17,2-2-17,1 0 12,2-2 5,0-3 0,2-1 17,1-3 27,2-5 2928,1-1-2826,12-16 896,-2-5-1014,8-7 5,-7-1 486,3-2-396,0-1-33,7-5-40,-6 10 68,11-3-85,-17 17-16,9-4 17,-8 11-29,-5 2 7,4 3 4,-6 3-10,0 4-23,0 2 0,-1 3-3397,0 0 3380,-2 2 1,-1 0-858,-1 23 186,-2-18-1256,3 22 354,1-30-1664,8 0 2704,7-6 0,-8-5 0,1 0 0</inkml:trace>
  <inkml:trace contextRef="#ctx0" brushRef="#br0" timeOffset="130019">23169 17182 15916,'1'-6'6509,"0"2"-3227,-1 4-2795,4-63-5716,-2 43 5405,0-15 1,0 3 210,-2 24-191,0 2-912,0 2 834,-2 2 72,-6 1-56,-10 6-27,-9 4-57,-9 9-33,5-1-6,1 3 737,1 4-742,2 7 11,2 0 0,9 2-57,10-9-32,3 0 2015,8 11-2156,3-9-451,9 5 305,5-14-66,3-2-623,19-1 538,-8-6 3145,12-1-2999,-13-6 137,-1-4 31,17-10 243,-18-3 1,1-4-393,20-11 563,-18 4 1,-4-2 425,-1-7-240,-2 0-1,-10 8-28,-12 13-33,-2 2-51,-2 4-84,-1 2 695,-2 0-740,-1 5-20,-1 0-24,-9 10-62,1 0-3227,-5 8 3232,2-1 378,-4 11-416,5-5-18,-2 6 12,8-8-11,4 0-17,0-2 11,6 1-6,2-4-28,6 0 29,3-2 16,4-2 3381,2-1-3370,2-4-3402,1-2 3385,-1-1 1,0-4 5,-2-3 6,-2-4-6,-1-4 23,-2-3-1,-1-2 18,4-15-2303,-7 7 2258,2-9 2329,-7 3-2256,-4 2-29,-1 2-16,-4 8 5,-3 10 22,-2 2 36,-6 2-97,3 4 0,-4 0 0,-3 7 0,4 2 3392,-5 6-3392,-3 9 0,5-2 0,-6 7 0,0 7-3392,5-8 3392,-3 10-1919,8-10 1919,4-1 0,2 11-505,8 2-10,5-1-1812,7-4 1335,4-11 1057,6-1-65,25 4 0,-26-13 0,13 2 0</inkml:trace>
  <inkml:trace contextRef="#ctx0" brushRef="#br0" timeOffset="130551">24524 17298 20879,'1'-8'3663,"0"2"-2991,-1 6-151,-3-74-1020,-1 44 827,-1-18 0,-1 3 194,-3 25-365,-1 0 169,2 14-287,1 4-16,0 6-6,1 4 461,0 5-405,-4 15-28,1 9-12,5-5 1,2 0 0,4 12 16,10 7-16,8-29-672,5-1 705,8-3 5,-2-7 1,3-1-11,23 2-26,-16-5 1,1-1 7,-8-4 1,1-1-1399,2 0 1,2-1 1401,2-1 0,1-1-4,1-1 1,4 0-566,-3-2 1,6-2 0,1 0 0,-5 1 520,-3 0 0,-3 0 0,3 0-226,6-2 1,4 0-1,-1 0 1,-5 0 225,9-2 0,-4 0 0,1-2 0,-1 0 0,-1-1 0,-1-1-512,-3 0 1,-1 0 511,-2 1 0,-2-1 272,-4 0 0,-1 1-272,-4 2 0,-1 0 1443,18-7-1443,-13 4 0,-13 4 1141,-11 4-1141,-6 3 2739,-7 4-3008,-7 4 1246,-4 4-2797,-21 20-5277,-13 11-2514,2 0 8824,0-2 0,29-25 0,5-5 0</inkml:trace>
  <inkml:trace contextRef="#ctx0" brushRef="#br0" timeOffset="131426">16216 18154 16902,'-9'0'4945,"2"0"-4020,7 0 1360,0 0-2229,-37-5-6,38 3 12,-21-4-28,51 4-18,8 1-1243,6-1 1238,7 1 6,5 0-6,-25 0 0,0 0-8,2 0 0,-1 0-12,2-1 1,0 1-866,15-2 0,0 0 888,-12 1 0,-1-1 6,11 0 0,-3-2-20,12-2 5,-9-2 40,-9 0 45,-11-1 5,-10 0 56,-12-6-89,-11 3-6,-11-5-6,-8 4-5,-8-1 28,-25-7 30,24 10 1,-1 1 152,1 0 1,-1 0-106,-26-6 1924,26 7-1744,0 0-197,14 3-11,2 2-56,13 2-5,3 2-34,2 1-6,7 6 752,0 0-774,9 8-28,-1 1 34,5 3-6,2 2 17,3 3-238,2 2 199,0 2 16,0 2-16,0 0 22,-4 0-56,-2 1-409,-3 27 62,-9-22-252,-2 20-1273,-12-30 421,-2 0 1425,-11 8 0,10-17 0,-5 3 0</inkml:trace>
  <inkml:trace contextRef="#ctx0" brushRef="#br0" timeOffset="132371">17943 18022 22790,'-5'-43'214,"0"1"1,1 2 0,-4 9 903,-8 18-1018,-2 0-21,-2 3-6,-1 1-17,-1 3-6,1 1-33,-1 3-6,1 1 11,-1 2-10,1 2-3138,1 2 3126,1 4 606,3 1-628,1 2-1600,5 1 1634,1 0 65,4 1-83,2 0 2166,2 1-2160,2 1 110,2 1-105,4 1-10,4 0-12,3 2-1181,4 0 1210,3 2-469,4 0 1,1 1 422,9 7 20,-7-7 0,1 0-8,3 2-12,-2-2 135,-2 0-101,-4-3 0,-4-3 6,-7-2 5,-7-2 6,-3-1 22,-7-2 2319,-3-1-2308,-7-2-44,-5-2-1,-3-3 23,-3 0 1547,-3-2-1541,1 0 1534,0-3-1568,2-3-5,1-2 135,-3-8-119,10 5 0,-2-3-17,13 7-10,0-1-35,4 2-313,5-10 118,3 7-90,6-7-538,11 4 403,-1 3 46,10-3 55,-5 4 79,3-1 50,2 2 62,1 0 56,0 1 44,0 0 51,-2 1 11,-1-1 45,6-1 6,-9 1 50,3 0 11,-13 1 40,-3 0 44,-2 0 302,0-1-201,-5 1 12,0-1 4,-5 1 343,-1-2 257,-1-2-644,0 2-39,-1-1-62,1 6-22,-2 0-45,0 1 11,1 0-89,-1 1 0,1 1 5,-1 3-22,0 5-1,0 6 12,0 1 23,2 2-23,2-6 5,1 2-5,7 4 17,-2-5-11,5 4-6,5-5 0,-3-5 11,6 1 28,-4-6 12,8-2-3371,3-5 3376,-1-1-990,-2-6 1001,-9-1 50,7-9-44,-7 4 11,5-5-1962,-9 7 1945,-1 0 828,-2 1-828,-2 1 1,-2 2 4,-2 1 785,-1 3-829,-2 2 17,0 3-17,0 0 2775,0 2-2831,-2 3 1908,0 1-1998,-1 2-78,1 2-157,2 1-1198,0 7-2561,3 4 3264,2 2 0,-1-7 0,0-7 0</inkml:trace>
  <inkml:trace contextRef="#ctx0" brushRef="#br0" timeOffset="132820">18818 17885 20727,'3'-8'4397,"-2"2"-3601,-1 6 1276,0 0-2038,-3-40 5,0 39-28,-4-26 23,-3 75-9,2-11 0,0 2-34,2-7 1,-1 0 2,0 5 1,1-2-17,2 3 10,2-11-16,0 5-3352,2-14 3357,0-4 152,2-1 11,2-9-56,4-9-45,1-6 17,2-8-39,0 2 17,2-2 10,2 0-32,0-1 16,9-8 3393,0 1-3421,1 1 0,4 3 0,-8 14 0,0 2 0,-4 6 0,-7 5 0,4 10 0,-4-1 0,7 19 0,-9-11 0,2 9 0,-5-9-3392,-3 1 3392,0-1-964,-2-2 964,-4-1 0,-9 3 0,-2-6 0,-8 1 0,-11-7 0,7-5-52,-10-1-211,-1-6 17,12-1-174,-7-5-286,17 1-531,3-4-1206,6 2 2443,3-4 0,3 7 0,1 0 0</inkml:trace>
  <inkml:trace contextRef="#ctx0" brushRef="#br0" timeOffset="133364">19500 18070 22139,'-3'1'3148,"1"1"-1020,2-2-1674,11-61-185,-4 38-208,0-11 1,0 3 218,-2 20-213,-3 8-4,0 7-63,-2 1 0,-1 8 0,-4 7 0,0-2 0,-5 8-7,-9 5 7,4-6 7,-10 9-7,7-10-24,-1 0 24,2-3 6,2-4 5,4-3-4,3-5-7,2-3 0,4-4 0,1-3 0,1-9 0,0-2 0,1-7 0,3-8 0,1 4 0,4-9 0,-1 7 0,2-3 0,6-21 0,4-10-1229,-6 20 1,0 1 1228,-2 7 0,0 1 0,11-20 0,-7 23 0,0 5 0,1 6 0,-1 6 0,7 8 0,5 13-2578,1 5 2578,-1 11 0,1 14 1513,-8-6-1513,5 14 0,-12-11 0,-2 1 0,-1 1 0,-4-4 0,0 1-558,2 10 532,-4-10 0,0-1-411,1 0-268,-1-1 2577,3-3-3643,0-1-2065,2-3 3880,1 1 0,-4-14 0,0-2 0</inkml:trace>
  <inkml:trace contextRef="#ctx0" brushRef="#br0" timeOffset="133571">19483 18077 23976,'2'-38'13,"1"0"0,10 3 0,5 9-102,25 26-2962,18 2 2760,-14 2-129,0 1-218,1 2-310,-3-1-418,-1 2-751,-5-2-1261,-3 0-1763,-3-2 4504,-2 0 0,-15-3 0,-2 0 1</inkml:trace>
  <inkml:trace contextRef="#ctx0" brushRef="#br0" timeOffset="134251">20110 17923 27600,'-4'-38'196,"0"1"0,-3-22-134,6 58-46,1 2-32,2 2-1,0 2 22,4 4 7,2 2-24,7 13-27,-2-4 34,5 10 5,-3-7 0,0 3-6,1 1-16,-1 1-23,-2 0-56,3 10 23,-8-12 10,1 13 57,-8-22 28,-3 2-23,-2-12 1,-3-2 5,-2-3 17,-1-4 61,-3-6-56,4-1-5,-1-5 45,7-6-34,1 5-34,1-6 1,2 6-1,2 0 23,2 1-17,3 0 0,1 2-17,2 2-5,3 0-1,1 2-178,12-2-51,-5 2-344,10-3 226,-7 4-50,0 0-33,1-2-46,1 2 0,0-2 74,-1 1 128,-3 1 106,-2 1 113,-4 1 67,-5 1 61,-2-1 40,-6 2 375,-6-4 80,-3 4-248,-3-3 11,0 3-5,1 0 33,2-1-11,0 1-17,2 0-34,2 0-67,-1-1-16,1 0-1,1 0 0,0-1-50,0 0 45,4-2-118,-1 1 6,3 1 0,-1 2-28,-1 2-40,2 0 35,1 1-29,1 1 0,1 2-11,1 2-11,1 3-6,1 3 11,2 1 23,1 4-56,8 11 0,-5-4 0,4 8-17,-8-8-23,-3 0-167,1 16 190,-7-15 17,-1 10-6,-8-20 28,-4-4 23,-2-1 5,-2-4 11,-2-1-11,0-3-5,1 0 16,0-3 6,3-2-11,0-3 6,3-1-29,2-1 17,2 0 12,2 0-12,0-1 28,4-2-33,1 2 22,10-6-17,19-4-17,-6 3 1,13 0-74,-14 10-520,15-2-3392,-8 4 3123,11-1-393,-11 2-8071,17 0 9332,-6-1 0,-6 2 0,-17 1 0</inkml:trace>
  <inkml:trace contextRef="#ctx0" brushRef="#br0" timeOffset="134980">21248 17860 26798,'-6'-30'50,"-5"8"319,-7 30-402,-17 8 44,-9 3 6,0 2-28,-8 6-1890,27-10 1889,-4 3-165,18-7 194,3-1-197,5-1 146,1 0 1,4-2-6,2 1 1426,5-1-1487,11 1 55,-2-4 22,10-1 23,-5-4 17,3-1-11,1-3-1,0-1 12,0-4 22,-3-2 17,-1-2 6,-3 0 884,4-9-733,-5-2-79,-1 0 23,-6 3-28,-9 8 22,0 2-33,-1 3-23,-2 1-39,1 2 353,-1 1-409,0 1 0,0 0 0,-2 6 0,-1 1 0,-1 6 0,-2 1 0,-4 9 0,3-4 0,-3 6-13,5-7-31,3 0 21,1 0-27,2 0-236,10 7 12,2-8-34,12 5-95,0-8-73,4-1-1281,1-1 1213,4-4 124,-1-1 140,1-2 106,-3-2 79,-1-4-2960,-5-1 3038,-3-3 168,-1-9 168,-6-4-89,-4-2 56,-6 1 0,-4 6 27,0 1-27,-1 0 0,-1 2 5,0 1-39,-2 2 134,1 1-190,-2 3 681,1 1-854,0 3 3369,2 1-3381,-2 2-6,2 0 40,-2 10-45,2-4 11,0 6-27,3-4-1,2 1-22,3 0-34,3-1 0,4 0-33,0-1-34,3-1 11,2-2-3381,2-1 3432,1-2-606,0-2 673,0-2-2020,-1-2 2059,-2-3-957,-1-1 996,-2-2 1300,-2 0-1232,-3-2 481,-2 2-454,-2-1 2667,0-1-2667,-3 3 2279,0 1-2441,-4 4 0,0 2 0,-7 9 0,1 0 0,-7 10 0,2-2 0,-2 4 0,0 5 0,-1 3 0,2 4 0,-7 18 0,6-8 0,-4 13-314,8-22 0,0 0-2251,-6 20 1313,5-17 1,1-1 1251,-6 22 0,8-29 0,0-1 0</inkml:trace>
  <inkml:trace contextRef="#ctx0" brushRef="#br0" timeOffset="140089">23071 18039 26245,'-13'27'414,"-3"-1"-319,-6-1-11,-5 2-1216,-4 3 1194,-5 2-17,-2 1-17,-3 0 169,-3 1-214,-1 0-1076,12-10 1,0 0 1020,-18 14-26,18-15 0,1 1-244,-10 8-252,2 0-319,2-3-431,4-2-5559,-7 1-1903,15-11 8352,-1-1 0,19-13 1,4-2-1</inkml:trace>
  <inkml:trace contextRef="#ctx0" brushRef="#br0" timeOffset="140255">22524 18150 16846,'4'-9'5719,"0"3"-4901,-4 6 1960,0 0-2605,60 33-1120,-36-3 1000,13-1 0,-1 3 20,-13 18-17,1 2-73,4 1-11,1 0-67,6-2-107,2-3-352,2-5-1132,1-7 1686,3-4 0,-20-16 0,-2-3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3:46:07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 2604 18728,'-3'-49'955,"-1"1"1,0 3 0,0 8-372,-2 13 205,-5-4-341,-4 5-291,0 1-34,-3 7-16,3 8 66,-15 2-100,4 5-17,-13 5 6,6 5-23,-4 6-135,10-1 1,-2 3 109,-1 2 0,-1 3-266,-4 6 0,0 2 255,5 1 0,4 1-3,7-1 0,6 0 11,4 23-3143,18-15 3154,13-10-52,19-8 75,-5-9 138,16-2-139,-14-8 12,3-5-1854,-2-3 1882,-1-6 6,-5-4 22,-3-3-118,3-13 135,-12 5 12,2-10-29,-12 10 28,-3-1 157,-2-10-157,-3 11 11,-1-6-17,-2 14 1015,0 2-919,-3-1 213,1 7-392,-2 0 5,1 8-34,0 0 2787,1 2-2815,0 0 1744,1 0-1772,-2 7 28,0 2-10,-4 19 21,2-4-10,-3 25 10,4-17-16,-1 26 39,5-23-45,4 8 0,10-4 1,1-11 4,20 11 1,1-18 17,1-3 5,9-8-22,-21-8 39,5-3-6,-13-3 6,0-4 28,3-9-33,-5 0-1,4-8 45,-4-5-44,-5 5-1,2-7-5,-7 8 50,0-11-580,-2 7 524,-1-9-5,0 10 5,-2 2 6,2 1-17,0 3 0,0 3 0,0 5 0,0 3 34,1 4-46,-1 2-10,4 1 524,-1 2-502,3 0-6,1 1 17,3 0-33,2 2 22,4 0-11,2 3 16,2 0-5,16 3-11,6 2 11,2 1-924,-2 2 918,-16-2-10,0 2-563,3 11 562,-9-5 3,-5 12 0,-2 2 3,-5-4 11,3 27 0,-14-37-308,-2-2 314,-1 0-6,1-2 0,0-3 839,1-1-839,0-3 583,1-2-572,0 0 372,1-2-372,2-2 6,1 0-6,2-2-11,3 0 28,2-2-11,3-2 5,2-2 1,4-4-18,2-2 6,2-3 1,1 0 44,8-12-45,-8 4-1074,5-7 1085,-11 6 1,-3-2 5,-1-1 11,-2-1-6,-2-1 7,-2 1 49,-1-20-38,-3 20 72,-1-19-39,-3 31-45,-2-3 6,-1 9 5,-1 1-5,1 2 1085,-1 1-1096,2 1-17,0 2 5,2 1-5,-1 1-17,1 0-34,6 0 57,9 0-1,4 1-33,8 0 5,-2 3-5,1 1 28,15 8-17,-11-2-6,9 6-273,-14-4 279,-1 2-3314,-1 1 3308,-3 2 6,0 1-225,-2 1 225,-2 2-11,-1 0 0,3 13-45,1 4-163,4 14-74,-4-10-60,-2 1-162,-3-12-225,1 0 1180,9 12-3627,-4-11 3187,6 9 0,-15-26 0,-1-2 0</inkml:trace>
  <inkml:trace contextRef="#ctx0" brushRef="#br0" timeOffset="219">4158 2619 20979,'-5'-3'3585,"1"2"-2195,4 1-1542,40-63-5766,-10 42 5680,3-14 0,3 2-485,17 25 229,6 2-195,-26 3 0,0 1-448,0 1 0,1 0-1989,0 0 1,0 1-4554,26 1 7679,-11 0 0,-23 1 0,-13-1 0</inkml:trace>
  <inkml:trace contextRef="#ctx0" brushRef="#br0" timeOffset="385">4400 2904 27359,'36'-7'-630,"-1"1"0,24-5 64,-24 5 0,0 0-2702,22-4-6332,-4 2 8686,-7 0 0,-22 4 1,-9 2-1</inkml:trace>
  <inkml:trace contextRef="#ctx0" brushRef="#br0" timeOffset="949">6644 2258 19294,'0'-4'4100,"0"1"-1832,0 3-2223,-63-48-17,37 36-376,-11-14 0,-1 4 365,15 22 235,-1 2-241,-2 0 132,-1 0-132,-3 2 0,0-1 23,-16 2-23,12-2-5,-9 2 5,19-3 0,2 1 363,4-1-374,4-1 0,4 1-45,3-2 29,3 1-12,3-1 16,1 3 18,-1 3 0,1 2-6,-3 12 5,2-5 1,-4 9-6,0-3 0,-2 6 0,-2 2-3387,-2 5 3382,-2 2 16,0 5-262,-1 2 256,4-11 1,1 3 8,0 3 0,2 0-6,-1 0 1,2 0 8,1-2 0,2-2-6,2 13 6,5-5-6,11 13-11,1-16-6,11 10-44,9-5-163,-13-23 0,3-1-126,-1 1 0,2-2-353,2-2 1,1-4-2883,21 1 3137,-18-8 1,-2-2-1,4 1 1,1-2-1</inkml:trace>
  <inkml:trace contextRef="#ctx0" brushRef="#br0" timeOffset="1932">7748 2574 18061,'5'-63'1320,"-1"0"0,1 5 0,-2 8-759,-3 14-124,-1 3-62,-2 6-45,-1 5 202,-5 3-375,0 9-62,-5 2-39,1 10 0,-4 4 0,-4 6 67,-20 21-83,7-3-291,11-9 1,-1 3 267,-1 5 0,2 0-1,-11 17-10,13-16 0,1 1 8,6 0 0,2-1 2,-2 14-10,3 11-6,12-23 34,6-5 5,6-3 17,6-7 117,16-3-54,-5-8-13,12-7 124,5-16-135,-10-3 11,12-11 6,-15 4 233,-1-3-255,-2-3-1139,-1-2 1099,-3-2 23,-4 1 17,-2 1-83,-1-7 144,-7 14 146,-2-7-90,-8 22 90,-1 2-280,-3 7 1111,-2 7-1123,-2 3 289,-3 6-289,-1 5 12,-1 5-6,-1 4-5,0 6-23,-5 24 17,5-7-312,3-16 1,1 2 260,1 7 1,1-1-1614,1-7 1,1 0 1531,-1 11 1,1 3-477,2 2 0,1-1-275,1-11 1,1 1-2021,2 3 0,0 5 0,1-5 2903,2 2 0,0-4 0,-1-3 0,1-3 0,0 3 0</inkml:trace>
  <inkml:trace contextRef="#ctx0" brushRef="#br0" timeOffset="2141">8384 2929 14454,'1'-10'4801,"0"2"-4423,2-23 0,2-4 736,-3 3-927,3-6 1,-1 2 70,-3 18 1547,-1 12-1732,-1 3 560,-2 11-683,-3 11-2673,-1 5 2656,-2 8-1122,0 11 752,2-8-352,-2 13-3110,5 4 3899,1-6 0,2-8 0,1-17 0</inkml:trace>
  <inkml:trace contextRef="#ctx0" brushRef="#br0" timeOffset="2665">8912 2595 24391,'-3'-40'848,"1"1"1,0-23-804,-7 61-6,2 5 11,-3 4 1,-2 5 33,-11 16-67,5-4 5,-5 11-4257,9-7 4247,2 3 643,1 18-639,6 4-4,4 1-1160,8-6 1159,5-19-6,6-3-59,18 7 60,-5-10-6,15 4 2366,8-8-2350,4-7-340,-1-2 329,-8-7 35,-14-12 49,-10-6-55,-3-5 1516,-13-5-1528,-7 3 12,-4-4-12,-4-3-143,-5-4 143,-4-4-5,-3-3 0,3 10 0,0-1 5,-9-14-753,8 15 0,-1 1 759,-6-7 0,-1 4 370,0 4-364,-1 2 103,-8-5 9,4 0-74,3 1-16,10 5-11,12 7-11,4 0-17,7 0 210,3-1-222,21-4 6,-4 6 1692,13-1-1692,-9 11-5,2 2-6,-1 2-6,1 2 17,-2 4-11,0 3 0,-1 5 204,-3 4-210,-3 4 1,-3 4-1,-4 5 12,-5 4-12,-6 26-1602,-8-10 1594,0-14 0,-3-1-42,-8 20-79,-4 2-117,-3 2-173,0 0-225,2-2-246,2-4-443,7-4-890,4-3-7602,6 7 8127,2-20 0,1-2 0,-2-23 0</inkml:trace>
  <inkml:trace contextRef="#ctx0" brushRef="#br0" timeOffset="2858">9818 2774 26362,'-20'17'-72,"3"1"-164,11 7-374,1 1-6417,0 3 2680,0 2 4108,1 5 0,2-17 0,1-1 1</inkml:trace>
  <inkml:trace contextRef="#ctx0" brushRef="#br0" timeOffset="3286">10604 2372 24351,'10'-42'805,"0"1"0,-2 3 0,-1 8-492,-4 19-111,-2 5-101,0 2-40,-1 3-33,-4 8 17,-1 3 5,-7 11 23,-14 20-50,2-3-204,6-11 0,-1 2 209,-11 18-1441,-3 5 1418,18-25 1,-1 2 10,-5 15 1,1 1-14,6-12 0,1 1-3,-3 11 0,2 0-34,3 13 29,6-3-1,9-4 1,7-5-1,4-17 0,4-2 6,14 12-6,-9-16 1,2-2 16,16 2-11,6-6 6,-13-10 0,0-2 33,18 0-1428,-19-5 0,-2-2 1411,6-6 12,-6-5-6,-8-4 5,-5-1 18,-7-2-18,-5-1-33,-4 1 51,-2 0-23,-3 1 0,-3 0 22,-4 4-22,-3 0-11,-3 4 262,-13 0-251,-5 6 988,-2 1-1021,-10 12-1,17 0 6,-7 8 3381,11-1-3409,-10 11-28,8-5-73,-7 9-140,13-8-223,2 0-315,3 0-381,2 1-648,4-1-2063,4-1 3899,2 1 0,3-10 0,0-2 0</inkml:trace>
  <inkml:trace contextRef="#ctx0" brushRef="#br0" timeOffset="3481">11484 3014 27208,'-34'25'-424,"0"-1"0,3 0 1,6 0-1773,11 13-7635,1-1 8423,2-4 0,5-15 0,2-7 1</inkml:trace>
  <inkml:trace contextRef="#ctx0" brushRef="#br0" timeOffset="4342">12208 2445 21498,'8'-49'590,"1"0"0,-1 5 0,-3 8 1183,-2 17-1593,-2 9 268,0 2-420,0 12 224,-1 6-212,-1 8 44,-6 26-40,-2-4 433,-9 20-427,0-10-586,-2 2 547,-2 3 1,2 0-406,9-16 0,2 1 408,3-3 0,1 0-9,2-1 1,3-2 17,9 18 44,21-21 45,8-12 39,12-6-2729,-10-14 2690,-5-10-104,-14-4 244,6-17 276,-7 4-298,12-27 5,-10 6-105,4-8-130,-8 18 0,-6 11 0,-5 14 3082,-4 8-3082,0 0 726,-3 6-726,0 9-3181,-2 25 3181,1-3-2269,-2 20 2269,1-16-86,1 22 86,0-11 0,1-13 0,-1 0-1187,1 19 934,0 3-705,1-12 0,0 2-2472,2 1 1,1 0 3429,0 5 0,0-4 0,5 13 0,-4-31 0</inkml:trace>
  <inkml:trace contextRef="#ctx0" brushRef="#br0" timeOffset="4536">13082 3093 27785,'15'-38'179,"-1"0"0,1 0 0,-6 16-173,-9 29 0,-2 3-29,-1 9 6,-4 4-106,0 5-823,-4 20-398,3-7-3194,-2 15 4538,5-8 0,2-22 0,1-1 0</inkml:trace>
  <inkml:trace contextRef="#ctx0" brushRef="#br0" timeOffset="5190">14153 2361 16448,'-4'0'4610,"1"0"-409,3 0-3977,-17-25-45,13 16-50,-13-19-17,15 22 11,-8 0-61,-12 2-34,-3 0-6,-10 6 57,-15 6-74,8 1-1965,-16 4 1949,16-1 17,1-1-42,-12 3 36,11-2 12,5-2-12,16-4 11,15-4 0,1 1-5,3 0 5,0 1 11,1 1 1950,0 1-1882,-2 9 56,1-1-84,-1 5 67,-1 8-62,1-6-11,-2 10 0,1-9-17,0 2 0,-1 0 6,1 0 28,-2 10-34,1-1-16,0-1-7,1-7 18,3-11 95,-2 3-79,2-9-5,0 3 33,1-10 846,0 1-800,0-8-63,2 0-10,0-7-22,4-1-29,1-4 0,10-11 0,-2 8 0,17-11 0,-9 16 0,8 1 0,1 7 0,1 4 0,0 2 0,-5 5 0,-8 4 0,-1 4 0,11 12 0,-9-3 0,7 10 0,-13-6 0,-1 1 0,-6 2 0,-6 17 0,-8-10-3392,-7 13 3392,-6-16 0,-19 11 0,7-12-24,-13 7-281,17-20 0,-1-1-1643,-5 2 1254,-15 6-297,31-18-707,5-4-2368,6-1-2712,3-4 6778,3 1 0,0-1 0,0 1 0</inkml:trace>
  <inkml:trace contextRef="#ctx0" brushRef="#br0" timeOffset="5376">14426 2783 19837,'5'0'3378,"-2"-1"-107,-3 1-3221,12 36-123,-16-12-957,7 34-936,-15-27-7657,1-2 8982,4-11 1,3-9-1,2-3 1</inkml:trace>
  <inkml:trace contextRef="#ctx0" brushRef="#br0" timeOffset="5916">14846 2457 23455,'-4'-8'980,"2"2"-515,2 6 11,0 0-38,10-63-114,0 38-204,-1-13 1,2 2-4193,7 18 4212,2 2 882,17-2-882,6 6-95,2 1-2043,-1 6 2026,-13 4 0,1 3 2,0 2 32,14 10-45,-10 1-17,9 7 1121,-14-1-1160,-1 2 28,-2 2 5,-2 1-5,-5 2 0,-3 0 11,-7-1-6,-4 0 2559,-9 6-2559,-7-10 12,-18 10-12,3-18-978,-9 3 995,6-8 0,1-2 6,1-2 1292,3-1-1281,2-2 6,2-1-6,2-1 72,1-2-32,2-2 16,0-1 11,1-3 6,1-1 16,3-1 1197,0 0-1191,4 1 266,1-1-322,2 0-17,1 1-11,2-1-11,2 2 0,3 0-5,4 2-18,11 1-10,-1 2-1,10 1-5,-4 4 17,3 3-1,3 3-332,17 10 327,2 6 5,-2 2 18,-8 2-18,-21-6 1,-4 1-6,-5 1-22,-5 0 10,-4 1 7,-5-3 5,-6-1-11,-8-2 11,-23 8-12,4-8-1311,0-4 0,0-2 1250,-10 1-72,-14 2-107,21-8-208,2-1-206,3-1-247,6-3-353,4 0-8565,4-3 9422,9 0 1,2-1-1,7 0 1</inkml:trace>
  <inkml:trace contextRef="#ctx0" brushRef="#br0" timeOffset="6318">15981 2121 22055,'-4'-4'2067,"1"1"218,3 3-1951,-31-59-89,23 39-157,-9-14 0,3 2-4204,14 22 4303,6-5 924,1 5-840,7-4 54,-1 8-33,4 0 35,2 4 452,3 0-47,3 4-73,4 2-176,1 3-86,4 5-105,19 10-1192,-12-2 1024,14 8-441,-17-7 12,-1 1 39,-2 0 42,-1 2 258,13 13-1696,-11-7 1690,8 9-258,-9 5-29,-12-10-19,2 12-64,-11 3-48,-6 7 86,-4-18 1,-1 2 126,-2 4 0,-1 0-55,-2-6 1,0-1 108,0 1 0,-1 0 34,-4 4 1,-1 0 37,2-10 0,-2 0 9,-3 11 1,-1-1 21,-13 14 1,-7-2-98,-8-4-369,3-19 0,-4-2-53,8-7 1,-2-2-1739,-14 5 0,-2-3 2372,3-6 1,4-3-1,-5 1 1,0-1-1</inkml:trace>
  <inkml:trace contextRef="#ctx0" brushRef="#br0" timeOffset="7574">1329 5189 22397,'-46'-26'457,"1"-1"0,0 3 1,17 3-441,33 6-45,6 2-45,7 2-39,9 0-4336,5 4 4124,8 3-1528,6 2 1152,5 3-870,-11 4 1,0 1-475,21 7 482,-20-3 1,-2 2-2684,10 9 4245,-1 5 0,-23-11 0,-4-1 0</inkml:trace>
  <inkml:trace contextRef="#ctx0" brushRef="#br0" timeOffset="7872">1291 5561 10929,'-47'13'1123,"-1"0"1,5-1 0,7-3 2164,8-5-2734,10-3 1213,9-5-1571,6-1 720,9-7-894,7-2-22,32-13 0,-1 3 1419,-10 7 1,2 0-1431,-5 3 0,1 1-638,2 0 1,3-2 569,18-6 1,2-1-787,-13 5 1,0 0 824,14-6 1,-2 0 14,-18 8 0,-3-1 11,-2 2 0,-1-2-152,3-2 1,-2-1 277,10-13 377,-14-3-382,-42 8-40,-14 10 457,-16 4-373,4 6 62,-1 0 61,0 0 28,3 0 2068,-1-4-1849,14 0-353,4 0 444,14 2-545,6 3-22,4 1-28,11 1 717,4 2-718,9 5-3408,-2 4 3392,2 9-11,0 6-311,-2 8 272,-4 9-685,-4 8 550,-8 10-6,-7-26 1,-1 2-657,-3 3 0,-2 2-159,-2 2 0,-1 1-3814,-1-2 1,-2 0 4819,0-3 0,1-3 0,-2 4 0,4-14 0</inkml:trace>
  <inkml:trace contextRef="#ctx0" brushRef="#br0" timeOffset="10919">4861 4966 16874,'1'-6'3585,"-1"0"-2107,0 6 169,0 0-1546,-30-35-17,15 24-11,-25-26-549,22 34 532,-2 0-11,-3 3-17,-1-1-11,-2 1 11,-2 2-23,-2 1 12,-1 4-6,-2 1 17,2 2-5,0 2 5,2-2-6,2 2-5,-6 3 0,4 0-23,2 0 23,9-4-23,10-4 1,3-2 5,3-1 0,0 0 0,1-1 554,0 0-543,1 0-11,0 0 28,0 5 0,0 0 28,0 6-6,0 0 12,0 4-3387,0 2 3404,-1 4-1,-2 2-11,-3 3 56,-4 17-78,1-10-12,2-3 1,0-1-1935,0 6 1918,0 10-1646,4-16 1634,2-1 1165,1-1-1164,4-1-6,1 0 0,5 0 1748,3 0-1860,13 11 2720,-3-11-2815,11 6-90,-6-14-913,20 2-2229,10-11 3439,-25-7 0,-1-1 0,11-3 0,-18-3 0</inkml:trace>
  <inkml:trace contextRef="#ctx0" brushRef="#br0" timeOffset="11922">5924 5116 20016,'-10'-40'926,"-1"-1"0,3 3 1,-3 11-642,-1 24-111,-2 1-45,-4 5-17,-4 4 145,-18 18-806,6 1 644,0 2 0,0 1-28,-8 13-39,14-12 0,1-1 6,-8 16-610,5 1 587,4-1-11,5-1 6,6-2-12,5-2 23,5-4 5,5-1-2961,7-4 2978,5-1 0,8-2-5,4-2 28,22 3-29,-9-10-14,-3-7 1,1-2-1693,15-4 1790,-1-3 378,-9-13-366,-24-2-17,1-8-16,-11 2-23,-3-1 11,-1-3-23,-5-1-10,-2 0 10,-4 0-5,-3 2 6,-3 1-1,0 3-21,0 4 10,-7 2-56,-2 6-22,0 5 2184,-6 13-2167,14 1-453,-7 9 459,10-2 3034,-4 14-3068,7-6-101,-1 9-617,9-1-127,6-10-561,6 5-3767,8-15 5212,7-2 0,-12-8 0,2-1 0</inkml:trace>
  <inkml:trace contextRef="#ctx0" brushRef="#br0" timeOffset="12139">6336 5476 19000,'0'-4'2151,"0"0"589,0 4-2751,-38-22 689,23 31-728,-28-7-2657,33 29 2544,4 3-1243,3 16-184,4-17-1227,4 16-2734,6-27 5551,5-1 0,-7-10 0,1-3 0</inkml:trace>
  <inkml:trace contextRef="#ctx0" brushRef="#br0" timeOffset="12532">6747 5224 21110,'9'-41'586,"0"1"1,0 1-1,-3 11 621,-6 22-1106,1 1 474,-1 4-597,0 1 258,-1 6-213,-1 8-23,-1 3 5,-2 9-2560,0-2 2550,-1 3-18,0 2-510,1 4 528,0 1-1,1 0 29,2-1-23,1-2-2070,2-3 2070,4-4 0,17 7 22,-5-15 407,13 3-289,11-23-23,-3-13-27,8-3 22,-15-9 34,-12 6 2268,-2-1-2258,-3-2 3404,-1 0-3369,-2 0-6,-3 2 139,1-3-206,-4 9-12,-1-1-16,-3 12-34,0 2-34,-1 3-83,0 1 55,-1 9 1,-1 1 5,-2 10-6,-4 13-5,1-3-17,-3 11-157,-2 9-470,0 9-630,1 2 356,3 1-444,7-16-801,3-1-7657,10 6 8501,-2-18 0,1-4 0,-7-21 0</inkml:trace>
  <inkml:trace contextRef="#ctx0" brushRef="#br0" timeOffset="12717">7558 5524 22660,'0'-5'3680,"0"2"-2902,0 3-794,-17-16-7,11 17-33,-14-11-73,17 23-167,0 2-3707,1 2 2782,0 1-1630,1 1 2851,0 4 0,1-11 0,0 1 0</inkml:trace>
  <inkml:trace contextRef="#ctx0" brushRef="#br0" timeOffset="13306">8372 5079 19921,'1'-6'2083,"0"1"1542,-1 5-3603,1-43 1,-6 32-1,-2-32 6,-30 51-22,9-2-12,-32 10 6,27-7-337,2 2 0,-1 0 337,3-1 5,-13 7-10,28-11 5,2 0 186,3-1-186,1 1 11,2-1-11,0 0-6,1 1 6,1-1 545,0 0-545,1 2 0,1 0 16,1 1-21,0 1 10,1 6-5,0-1 12,0 5-7,0-4 6,0 0 6,0 2-11,0 0 5,-2 0 6,-1 2-6,-1-2 23,-1 0-6,-1-1-6,0-3 0,0-1 1,1-2 10,1-2 7,1-1 16,1-3 16,1 0 52,0-2 1483,0-1-1473,2-5-11,1-7-78,1-3-17,4-2-5,-1 3-7,4 0-10,0 1 0,4 0-6,11-1 0,11 3 0,2 2 0,3 5-17,6 8 6,4 8 11,0 2-12,-15 2 1,-3 1 0,-1 3-6,12 11-16,-27-9 21,-8-6-10,-4 5 22,-10-7 0,-6 0 0,-7 0 17,-5-1-23,-5 0-11,-2-3-151,-15 2-22,10-4-1823,-13 1 1610,16-6-213,-2 0-409,3-3-1003,2 0 2028,1-1 0,13 0 0,2 0 0</inkml:trace>
  <inkml:trace contextRef="#ctx0" brushRef="#br0" timeOffset="13740">8797 4920 26743,'9'-41'20,"1"1"1,-2 2 0,5 10-10,13 20 11,3 2-16,2 1-2929,0 3 2935,1 0-12,0 2 615,-1 0-609,-2 3 0,-1 0 16,-2 5-22,4 5 6,-3 4-6,-2 1 0,-7 2-6,-8-3-22,1 1 39,-3 1-5,-1 1 11,-1 2 16,-3 1-44,0 3 11,-3 2-6,1 3 34,0 22-28,0-20 0,0 0-534,0 1 1,0 0 527,1 1 1,-2-1-6,1 15 0,-1-1-51,-2-1 17,-3-1-16,-6-2-7,-6-1 40,-8-2 0,-6-2 6,-4-3-6,-4-4-22,-1-4-46,0-4-77,4-4-208,3-4-544,2-4-2430,3-5 3849,-3-3 1,15-3 0,2-1 0</inkml:trace>
  <inkml:trace contextRef="#ctx0" brushRef="#br0" timeOffset="14477">10598 5179 5739,'0'0'0</inkml:trace>
  <inkml:trace contextRef="#ctx0" brushRef="#br0" timeOffset="17408">10321 5027 25977,'30'-37'-69,"0"-1"0,-1 4 1,5 8-79,16 20 0,2 8-1349,-12-3 1,2 1 1166,2 1 0,5 1 0,-5 0-129,-4 1 1,-3 1-113,10 2 1,-2 2-990,3 7-472,-9 2-3869,-15 14 3332,-18-5 1497,-16 10 979,-13-15 1,-6-2 945,-21 14-1027,12-12 1,-1 0 839,8-6 0,0 0 131,-1 0 0,-1 0-220,1 0 1,0 1 345,0-2 0,-1 1 593,-9 4 0,0 0-212,4-3 0,1 0-970,2-1 0,2-1-384,-10 3 564,29-12 1205,7-2-1320,12-2 1885,8-2-2015,12-3-50,11-2-330,10-6 131,11-3-748,-25 6 0,2 0 640,1-1 0,2-1 9,0 0 1,2 0 34,-1 0 1,0-1-32,0 0 1,-1 0-1,-1 1 1,-1 0-313,-1-1 1,-2 1 407,27-11 5,-8-1 13,-23 7 1,-2-2 6,5-9 0,-2-9-3,-22 10-14,-22-13-22,-2 12 32,-16-8 44,1 16 74,-3 2 51,1 3 336,-6 0-328,15 5 673,-2-2-772,20 7 1948,2 0-2033,7 2 831,3 1-825,13 1-22,2 2-11,11 4-1,-1 3-5,2 4 0,1 4-940,0 3 907,-3 3-74,-5 5-139,-5 5-314,-7 5-2219,-11-7 1,-3 3 2778,-9 27 0,2-9 0,-4-21 0</inkml:trace>
  <inkml:trace contextRef="#ctx0" brushRef="#br0" timeOffset="18501">12681 4803 13818,'-41'-42'510,"0"0"0,3 3 0,4 10 2086,4 18-2136,-12 3-276,10 4-1006,-8 1 923,15 5 925,2 3-992,1 4-18,3 4 7,1 2 2129,3 3-2147,2 2 1,4 0-12,4 2 12,3 0-6,7 1 189,11 12-183,3-9-6,10 9-6,-4-13 6,2 1-683,2-2 678,2 0-1986,0-1 1986,1 0 5,-1-1 5,-1-1-10,7 5 1990,-10-1-1963,-3 0 828,-16-7-822,-14-4 3398,-19 2-3415,0-2 0,-15 3 23,-8 0 5,-5-2-28,0-1 6,6-4 6,18-4 72,-11-2-73,19-1-22,-6 0-56,23-2-56,2-2-56,3-1-33,4-2-12,5-2-17,6-2-22,7-1-11,5 0-3387,4 0 3438,4 1-381,19-2 520,-13 2 29,13-1 21,-2 0-2134,-14 3 2174,13-5 11,-18 5 5,0-2 18,-2 0 2184,-3 0-2145,-3 1 44,-3-1 18,-5 0 27,-3 1 536,-1-3-295,-4 0 3180,-3 0-3220,-4 1-228,-3 7-29,-2 0-50,0 3 17,-7 2-57,1 3 7,-4 2-1,2 4-6,-4 10-27,4-2 11,-2 6-6,7-5 11,3 0-16,1 0-6,3 0 11,3-1 6,5-2 0,4-1 11,13 3-17,-1-5 11,10 0 6,-6-6 62,11-3-6,-10-3 123,12-8-3476,-24-2 3376,2-6-1328,-11 3 1321,-4-3-4,-2 0-12,-2-1-12,-1 0-10,-3 2-12,-1-1-5,-2 2-11,-2 1-12,0 0-5,-4-2-45,3 2 2580,1 0-2776,4 6 1837,3 1-2167,4 4-337,2-2-2722,15 0-929,-1 1-4207,9-2 7901,-9 3 0,-9 0 0,-4 1 0</inkml:trace>
  <inkml:trace contextRef="#ctx0" brushRef="#br0" timeOffset="18940">13555 4754 16970,'0'-4'3271,"0"1"499,0 3-3754,-16-34 7,12 31-1,-12-21-5,16 42 5,0 4 881,2 17-886,1 7-23,2 17 6,-3-29 0,-1 0-1204,1 21 1204,-2-2 0,0-17 5,-2-2 18,0 6-342,0-6 341,-1-6 475,2-10-385,0-13 22,1-3 80,0-2-91,1-4-67,3-4-22,2-5 1207,10-14-1213,-1 3 45,14-21 1054,-9 17-1048,13-16-29,-14 21-11,3-3 17,-7 11-39,-4 5-6,-1 1-5,-4 6-12,-1 2-16,5 1 11,7 8-1,1 0 1,5 6 6,-5-2-7,0 2-4,6 7-57,-5 3-3364,-2 1 3403,-10-3-2262,-8-7 2279,-6-1-16,-4-2 21,-8 0-21,-18 2-79,-12-2-3,16-5 0,-2-1-1586,-19 2 1409,3-3-128,21-4 1276,5-1-4390,1-4 3534,11-2 0,3 0 0,9 1 0</inkml:trace>
  <inkml:trace contextRef="#ctx0" brushRef="#br0" timeOffset="19361">14262 4805 21388,'0'-2'2627,"1"-1"-117,-1 3-2482,5 1-6,-3 10-22,3 6 6,-6 9-3393,0 2 3399,-2 1 10,-4 12 0,-3-1-5,-1 7 0,1-15 11,2-7 112,2-10 179,1-8 3353,0-5-3588,3-16-67,0-2 17,2-11 16,5-11-39,-1 3-1044,5-14 1050,1 8-1513,-2 9 0,0-3 1513,6-19-295,-1 7 0,1 0 300,3-7-503,-6 21 0,0 1 487,5-7 10,1 6-4,-1 5-12,2 5 11,1 5-11,1 5 497,15 3-486,8 6 6,19 10-14,-28 3 0,-1 3 1843,22 14-1840,-2 9-9,-27-11 0,0 2-11,-2 5 0,-1 2-904,1 0 0,-2 0 893,-4 1 0,-2 1-62,-5 1 0,-1 1 103,0 2 1,-1 2-793,2 10 0,0 1-1991,-1-3 0,0-2-1890,-3-11 0,0-4 4188,4 20 1,-8-37-1,-1-6 1</inkml:trace>
  <inkml:trace contextRef="#ctx0" brushRef="#br0" timeOffset="19552">14574 5034 22604,'-4'-5'2296,"1"1"-1125,3 4-1104,-2-63-2668,8 42 2606,-3-16 1,3 4 787,14 22-799,5 1 405,4 3-460,4 1-247,4 3-246,22 2-723,3 2 151,-1 2 149,-10 2-2411,-23-1-5260,-7 1 8648,-5-2 0,-9-1 0,-3-1 0</inkml:trace>
  <inkml:trace contextRef="#ctx0" brushRef="#br0" timeOffset="19906">15093 4743 26592,'23'-27'25,"-1"0"0,20-13-13,-16 50-7,1 2-16,-1 4-6,0 1-28,11 15 6,-10-7-1861,6 11 1833,-11-8 6,-3 0-12,-2 0-6,-2-2 587,-5-1-559,-3-4 34,-4-2 319,-4-6-279,-5-2 21,-9-3 7,-1-4 44,-11-1-33,11-6 978,-4-3-967,6-3 5,2-2 6,0-3 6,4-1-6,-1-2-11,4 1-6,2-1-17,2 1-11,4-1-11,2 1-16,5 0-12,10-5-6,-2 6-11,8-3 6,-6 7-11,1 2-29,1 1-262,8-1-51,-6 4-213,5 0-426,-6 3-817,1 1-2779,4 1-4525,-2 0 9124,-1 0 0,-13 0 0,-4 0 0</inkml:trace>
  <inkml:trace contextRef="#ctx0" brushRef="#br0" timeOffset="20751">15808 4644 19103,'-4'-3'3489,"1"2"-260,3 1-3235,30-39-5,4 40-6,18-30-1204,-7 48 1209,-13 0-4,-2 1-1,-2 2-6,-4 2-66,-2 13 33,-10-8 17,-3 8 5,-15-6 28,-2-11 512,-8 3-495,1-12 17,-4-4 17,1-2 415,0-1-392,0-3 16,3 0 24,2-4 4,4 0 1249,0-5-1266,4 0-11,0-4-11,3 0-12,1-7-49,4 3-12,3-4-23,4 7-5,5 0-11,3 2-23,6 0-44,4 3-68,4 0-61,3 2-481,3 2 408,2 2-84,3 1-90,1 1-101,1 0-100,1 0 28,2 0 11,0 0-1508,0 0 1693,-2-2 118,-3-1 173,-2-3 134,-5-1 90,-3-1 95,-5 0 118,-5 0 95,-5-1 68,-7 0 16,-4 0 347,-5-3-76,-5 2-350,-2-2-21,-4 4 1660,-2-1-1728,-2 1 169,-9-2-287,5 4-33,-7 0-28,8 4-45,1 2-17,0 3-11,2 1 5,-5 10-33,6-1 0,-2 7 6,7-3-12,0 2 34,2 2-39,1 2-3386,1 0 3391,1 1-130,2 2 102,5 0-27,3 0-18,6-1-10,3-1 27,2-1 0,0-4 29,-1-3-6,-2-4 16,-1-3 34,-3-5 17,0-2 23,-2-4-6,1-2 11,0-4 16,1-4 3379,0-3-3351,0-1 24,0-3-1,1 0-17,-1-1 17,1 0-3224,-2 1 3236,-1 2-12,-1 2 22,-2 4 74,0 0-158,-4 6-38,0 0-40,-3 4 3409,0 9-3398,-1-1 1,-1 8 33,1-2-39,0 7 22,2-4-39,3 3 28,3-5-11,4-2-1,4 0-4,3-3 10,5-1 0,2-2 18,4-3 10,0-2 17,12-8-22,-12 0 22,6-9 40,-10-9-23,-8 4 11,0-9 112,-8-1-73,-3 8-27,-3-6 55,-1 12 6,-2 2 0,0 1-116,0 3-24,0 2 0,-1 3 0,0 3 0,-1 7 0,1 5 0,-2 8 0,2 5 0,0 9 0,0 7-1231,1 8 1231,1 9 0,1 8 0,0-27 0,0 1-135,-1 3 0,1 1-142,0 3 0,0 3-707,1-1 0,-1 5 0,1-3-3897,1 9 0,1 2 4881,0-3 0,0 4 0,0-9 0,-1-17 0,-1-4 0,5 30 0</inkml:trace>
  <inkml:trace contextRef="#ctx0" brushRef="#br0" timeOffset="21599">10592 6668 18537,'-10'-3'2784,"2"1"-1949,8 2-140,0 0-4454,-64-21 4061,46 14-221,-17-4 1,6 0 844,26 7-926,11-1-11,4 1-17,13-3-56,6 3-23,1 0 1,2 0-377,23-2 371,-2 2 0,1 0-1030,-23 2 0,0 0 1083,11 0 1,0 1-141,-7 2 0,-3 0 546,14 2-701,3 5-1615,-31 0 1751,-10 3-54,-11 1 232,-11 3 29,-16 1 0,-5 1 33,-13 5 40,-5 0 0,-2 0 667,-1-1-657,19-8 1,0-1 101,-8 3 33,4-2-10,6-1 371,4-3-400,3 1 1971,10-2-1993,7 0 502,12-3-553,9-1-22,6-2-11,3-1-1494,7 0 1455,5-1-342,26-4 319,-23-1 0,0 0 3,0 0 0,0-2 8,0 0 0,-2-2 53,-4-2 1,-1-1 117,21-15 86,-3-15-133,-24 8 5,-14-4 45,-14 9 1374,-4 0-1038,-14-10 451,-5 4-445,-7-1 50,4 12-471,13 12 57,6 5-175,13 10 3388,4 2-3399,5 4 1,5 5 11,2 2 5,18 15-28,6 10-22,2 2-480,-1 3 32,-11 8-29,-20-23 1,-2 1 39,0 1 0,-2-1-372,-7 1 0,-5-2-4051,-6 1 1,-4-4 3252,-5 12 0,-4-3 0,16-27 0</inkml:trace>
  <inkml:trace contextRef="#ctx0" brushRef="#br0" timeOffset="22102">12560 6485 20879,'2'-6'2498,"0"2"-1154,-2 4-587,-7-64-522,-3 42-62,0-17 1,-6 3 72,-16 20-167,-1 3-34,-1 5-17,10 7-12,-1 2-21,1 3-34,-3 9-17,6 5 11,3 9 28,10-4 11,10 2 1,4-4 10,5 0-10,5 2 10,6 0-321,2 0 299,6 1 6,20 8-3286,-10-7 3292,14 6 5,-18-10-940,-3 0 901,-5 1 5,-4-2-5,-7 0 177,-3-2-166,-6 6 33,-4-8 34,-6 5 2908,-6-8-2936,-6 0-50,-22 2 28,5-5-1,-18 1-27,-5-5-1996,12-3 1990,-11-1-134,7-8-2364,4-8 1529,3-3-1000,14-5-1992,17 4-4933,4 1 8939,5 3 0,-1 6 0,0 3 0</inkml:trace>
  <inkml:trace contextRef="#ctx0" brushRef="#br0" timeOffset="22433">12904 6549 25102,'-28'25'134,"7"-6"-128,17 3-1,4-6 29,3 1 5,4-1 23,4 2 73,16 5-40,7-1-28,3-1-1557,-1-8 1636,-11-9 5,-1-2 140,9-9-61,-1-7-124,-1-3-5,-6-6-11,-11 5-1,0-3-21,-3 0-29,-2-2-2848,-2 1 2854,-2 0 5,-2 0-101,-1 4 95,-2 1 1053,-4-1-1080,1 7-34,-4-2-28,4 9-39,0 0 3296,2 4-3564,1 0 270,0 3-349,2 2-304,1 3-2087,11 6 1974,11 4 0,-9-6 0,4 0 0</inkml:trace>
  <inkml:trace contextRef="#ctx0" brushRef="#br0" timeOffset="22874">13575 6328 27118,'26'-25'0,"-3"10"-5,-15 41 10,-1 2-5,-3 2 45,-2 2-34,0 1 1,-4 1 10,-1-1-16,-2-1 16,-4 8-16,4-12-12,-2 4 6,6-9 6,-1-9 16,2 0 28,0-9 68,0-3 212,0-1-190,2-6-61,-1-3-40,3-5-17,1-4 1,1-2-12,2-3-5,1-2 5,1 1 0,0 1 0,2 1-5,1 4-12,7-3-5,-3 8 5,6-2-5,-3 9 0,2 3 0,3 0 0,3 5 11,4 3-12,2 4-4,1 4-1,1 3-11,-1 3 5,-3 1-21,-4 1-12,-6-1-17,-6 1 6,-5-2 22,-6 0 28,-2-1 17,-9-1 0,-2 0-3392,-8-2 3398,-4-2-1374,-5-4 1329,-3-1-156,-2-3-74,-17-3-347,0-5 28,1-3-353,8-4-566,15-5-1781,2-2-5914,5-1 9202,5 1 0,5 7 0,3 3 0</inkml:trace>
  <inkml:trace contextRef="#ctx0" brushRef="#br0" timeOffset="23232">14549 6287 19958,'-49'-22'188,"1"-1"1,7 2 0,7 6 2180,10 14-2336,13 1-22,3 2 1026,4 1-1009,1 5 550,2 0-578,3 3 1974,2 1-1935,13 7-10,1 0-4,10 6-3406,-1-1 3386,4 1 1,5 3-128,4 2 116,1 0-434,0 3 433,0-1 0,-4 0 1,-3-1 6,-4-2-11,-6-2 11,-6-3 0,-5-3-6,-7-2 1,-5-3 22,-8-1-1,-5-3 7,-9-2 10,-3-2-27,-6-2-45,-14-1-90,-5-2-5,2-3-85,6-3 2345,16-3-2838,3-2-513,2-3 1225,3-14 0,8 15 0,2-9 0</inkml:trace>
  <inkml:trace contextRef="#ctx0" brushRef="#br0" timeOffset="24407">15123 6464 18969,'1'-4'3478,"0"0"241,-1 4-3679,-54 1-1,39 4 34,-40 8-23,54 0-11,1 3-5,3-2 11,3-2 11,3 0-12,0-1-4,1-2 27,2-1 0,-1-1 11,0-4 18,1 0-12,-2-3-40,1 0 24,1-2 21,6-6-33,-2 0-33,5-7 5,-6 3-6,1-2 40,2-8 16,-5-3-22,-1 1-17,-6 2-5,-5 10-1,0 0-33,-3 2 17,-1 0 6,-4 3-12,-2-1-17,-3 3 23,-1 0 11,-12 3 34,-15 12-62,10-1 0,-7 10-6,23-4-5,2 1 5,0 3-27,2 2-29,2 3-22,3 2-3476,2 3 3308,7 3-683,17 20 51,0-23 0,3 1 509,0-1 0,3 0-275,6-2 0,1-2 280,-5-9 1,-1-2 10,3 0 0,1-2-5,1-1 0,0-2 34,1-1 0,0-2 61,-1-1 0,1-1 76,-2-2 0,2 0 106,10-4 0,-1-2 210,18-4-487,-23 1 1,-2-3 800,2-7 1670,-14-3 1,-3-5-825,6-19-650,0-11 328,-18 12-501,-6 14 632,-2 0-437,1-7 1644,-5 1-2064,-2 3-33,-3 8-51,-2 12-44,-1 3-40,-3 4-17,-3 1 137,-15 5-176,5 4 11,-11 4 6,-4 14-5,8-3-23,-10 11 11,5 8-11,11-9-11,-4 13-6,15-12-17,5 0 12,4-1-6,5-1 0,2-2-6,6-4-5,3-3 17,7-3 5,12-2 34,7-7 5,14-10 0,-9-6-5,0-9 17,-3-9-3398,-8 4 3403,6-9-8,-4-6 41,-3-2 1,5-8-17,-13 14 0,-5 10 107,-8 11-85,-3 6-39,-1 2 3335,-2 3-3357,-6 10 82,-7 11-110,-12 19 11,9-10 0,-1 1-1279,-12 23 1276,14-23 1,3 0-2987,-4 17 2972,3 4-3,7-13 1,2 1-2002,0 19 2004,3-21 0,6 0-260,11 3 0,4-3 148,9 6-56,1-7 0,5-5 38,15-13-332,-19-12 1,1-3-77,17-8 1747,-4-13-1959,-14-3 2624,-3-7-4960,8-20 958,-10 5 1086,-10 15 0,-1-3-392,-2-3 1,-1-2 1760,1 0 0,0-2 1006,3-8 0,0 1-445,-4 11 0,-1 2 882,7-21 1182,-6 11-1831,-5 14-175,0-5 251,-5 15-558,0 3-95,-1 3-107,-1 3-67,1 2-79,-1 1-78,0 3-78,0 1 511,0 1-640,-1 7 22,0 0-11,-2 8 0,0 3 6,1 2-12,0 4 0,2 2-3397,2 2 3381,3-1-1146,12 9 1145,-1-9-193,9 4 199,-6-15 6,1-2 11,-2-4 6,-3-3 2759,3-4-2743,1-8-1693,-2-1 1699,-1-8 240,-3-5-167,1-19-45,-3 6 84,1-20 50,-8 20 1,0-4-46,-2 10-83,-3 10-90,0 9-6,0 5-111,-2 4 3301,-1 9-3749,0 10-768,1 11 392,4 0-420,6-1-757,6-8-1942,8-1 4088,9 0 0,-13-10 0,1-1 0</inkml:trace>
  <inkml:trace contextRef="#ctx0" brushRef="#br0" timeOffset="25126">17175 6749 24973,'-39'-22'61,"0"-1"1,2 1 0,12 10-51,23 14 940,1 2-940,1 1 327,1 2-327,1 0 0,4 2 28,8 3 137,0-3-176,7 2 6,-4-6 529,2-2-529,0-1-1,-1-1 1,-1-2-17,-1-3 22,-2-2 0,0-2 12,-3-4-18,-1-2 6,-2-3 34,-2-19-22,-3 13-1,-3-13 17,-6 14-22,-1 8-6,-4-2 12,2 8-12,-2 2 39,-7 2 6,-7 5-39,0 4-6,-2 4-5,10 2-23,-7 11 11,7-3-10,-3 9 16,9-5-90,3 13-5,4-7-479,6 10 378,6-12-308,21 12 95,-2-10-264,14 0 1,5-2 372,-9-11 1,1-2 198,8 5 0,0-3-5,-3-9 0,-4-5 150,9-12 197,0-14-50,-21-4 167,-13-19-84,-8 17 326,-2-26-303,-3 22-23,1-9-10,-2 16-29,0 3-11,1 1-39,-1 4-17,0 3 39,0 1-146,0 6-44,0 1-17,0 6 417,1 2-428,1 3 11,2 2 135,1 5-169,0 4 40,0 4-6,-2 5 0,-1 2 22,-2 4-22,-4 0 0,-2 2 0,-6 11-5,1 0 5,-3 5 5,7-15-5,3-10 11,2-12 23,2-4 33,0-3 12,0-1 49,3-7-55,8-6-34,1-3 1,7-7 4,-3 4-3408,2-3 3448,9-9-170,3-3 109,8-6-23,-9 11 0,-2 5 5,-11 12-16,1 1 5,-1 5 1,0 1-1,0 2 3280,5 4-3307,-5 1-91,8 12 12,-10-2-39,2 8-73,-5-4-61,-1 2-135,0 1-258,-1-1-280,0 2-297,-1-3-441,1 0-8135,3 3 9467,-3-8 1,-1-2 0,-6-9 0</inkml:trace>
  <inkml:trace contextRef="#ctx0" brushRef="#br0" timeOffset="25718">18310 6733 15393,'14'-42'828,"1"-1"1,-2 4 0,-3 7 1761,-8 15-2181,-2 3 1223,-3 3-1358,-1 3 685,-3 2-808,-2 2 2352,-2 2-2441,-1 1-29,-2 3 12,-2 1-6,-3 5-5,-1 3 424,-9 13-447,7-4-5,-4 10-6,10-6-6,3 2-27,3 2-29,2 0-39,4 0-28,1 0-67,8-1-140,3 0-611,22 11 326,-3-10-439,17 7 243,-8-15-141,3-4 89,0-6 141,2-3 45,-2-4 28,1-3 83,-1-5 186,-2-2 677,10-15 208,-15 2 677,13-21-498,-24 13 27,5-9-10,-11 11-45,-1 1-51,-2 1 527,0-6-606,-6 10-71,0-4-85,-5 12-78,-3 3-57,0 2-72,-3 2 427,-7 3-556,2 0 5,-7 5-5,4 2 28,-16 23-33,13-8-18,-9 16 29,16-14-34,2 0 5,4 0 1,1-1 0,6 0-18,2-1 7,17 6-1,-2-8 29,11 2 33,8-11-45,-9-5 28,10-5 17,-13-6 11,-1-4 73,6-15-28,-3-11-39,-4-1 11,-14 4 0,-4-1-45,-3-1 28,-2-19 17,-8 31 6,-3 5-6,-3 4 6,0 3-18,-1 5-27,1 1-22,0 4-1,2 1-5,0 2 0,1 3 27,-1 2-38,0 5 11,-5 10-6,1-1 0,-6 10 6,-7 10-45,4-7 17,-10 14 0,9-12-441,1 1 88,3 21-118,12-11-319,14 16-829,21-16 1630,-1-18 0,0-3 0,3 3 0,5-1 0</inkml:trace>
  <inkml:trace contextRef="#ctx0" brushRef="#br0" timeOffset="53017">18361 4760 21881,'-19'-50'1191,"0"0"1,-1 1-1,3 7-922,4 12-39,0 2-46,10 21-49,1 1-68,1 3 11,1 2-61,2 9-11,1 0 11,3 10 11,1-1 0,0 3 16,0 3-38,-1 3 33,1 3-3397,-1 1 3380,1 2 29,-1-1-35,0-1 1,1-2 6,1-1 10,0-3-5,2-2-5,0-4 16,1-1-6,1-4 113,7 0-45,-2-6 106,18-3-117,-9-8-23,14-5 2111,-5-6-2156,5-3 1,4-3-7,5-3 52,3-1-35,5-3-16,-27 14 0,0-1-9,1 0 1,1 0 5,0 0 0,3-2-3,6-3 0,5-3 0,-2 1-1510,-1 0 1,0 0 1498,2 0 0,2-3 0,-4 3-6,-4 2 1,-4 2-365,2-1 1,1 1 346,-2 1 1,1-1-994,15-3 0,-1 1 794,-13 5 1,0 1-230,10-2 1,-1 1-1347,11 1 1797,0 2 0,-38 8 0,-6 1 0</inkml:trace>
  <inkml:trace contextRef="#ctx0" brushRef="#br0" timeOffset="53616">19772 6512 20392,'-1'-10'2677,"0"2"-1843,1 8-190,-16-63 275,8 33-762,-1-6 0,-1 2 78,4 17 17,3 11-218,2 3 11,0 1-29,0 9 12,1 1 6,0 8-6,0 3 17,0 3 50,0 19-11,0 7-34,0 1-27,0-1 10,1-16-5,1-2-16,3-1 27,1-4-11,3-1 17,0-4 106,11 1 95,7-7-106,3-3 0,6-10-3420,-4-8 3387,7-5-37,-6-3 0,1-1-2272,23-11 2233,-19 9 0,3-2-105,3-1 1,0 1 101,-10 5 0,0 0-308,10-5 0,0 1 291,12-6 17,-3 2-6,-4 2-5,-3 2 2,-16 7 1,0 1 1696,27-10-1739,-25 10 1,1 1-213,18-3 2228,-13 7-3622,-13 9-3256,-11 12 4885,-7 4 0,-4-3 0,-3-5 0</inkml:trace>
  <inkml:trace contextRef="#ctx0" brushRef="#br0" timeOffset="55024">1113 8566 24923,'-45'-43'-40,"15"8"-27,56 28-62,6 1-55,4 0-477,23 4 112,-13 0-218,12 4-1653,-10 8 281,-16 1 45,1 7-438,-22 0-471,-6 2-44,-11 3 1121,-7 3 1926,-11 2 0,-6 2 0,3-7 0,-2 0 0,-19 13-939,15-13 1,-1-1 3318,-14 8 286,-1-3-419,20-11 0,-1-1 1041,-18 12-2185,5-5-252,20-10 315,17-9-562,6-4-475,5-4-56,7-3 224,4-5-291,7-1-553,5-3 508,6-1-28,4-1 9,4-2-7,-11 6 1,2-1 8,-1-1 0,0-1 31,4-3 0,-1-1 30,11-12 23,-17 4-22,-19 9 16,-6-2-5,-2 0 0,-7-2 22,-2 0 17,-6-1 112,-10-9-17,3 10-172,-7-6 301,9 13 3163,2 2-2771,-1-3 68,6 8-443,0-2-34,7 8-45,2 2-38,1 1 439,1 1-591,8 11-33,-1 1 5,10 11-6,-2 0-11,2 3-106,10 21-95,-7-7-1645,5 17 1056,-10-10-660,-2 4-1541,-3 5-6430,-4-4 8705,-2-5 0,-3-23 1,0-9-1</inkml:trace>
  <inkml:trace contextRef="#ctx0" brushRef="#br0" timeOffset="55782">4391 8434 18083,'-44'-28'17,"0"0"0,3 2 0,7 10 1348,12 21-1365,-4 3 1395,-5 2-1378,-3 3-6,-6 0 0,-2 2 0,11-3 1,-2 0 854,0 0 0,0 1-860,0-1 0,1 0 5,-21 6 45,18-7 879,15-6-902,1 0 29,14-4-6,3-1 1649,2 0-1705,0 4 312,2 0-290,0 7-22,1 2 34,-1 4-6,1 6 16,-2 3 80,1 25-2355,-3-8 2299,-2 18-12,0-13-641,-1-12 1,0 1 612,-2 19-1112,2-19 0,0 0 1101,1 11 0,2-2-56,2-3 27,5-6 18,4-3-40,8-5-16,3-5-252,22 4-85,-6-12 845,15 0-458,-17-13 0,-2-2 0,-4 1 0,17-2 0</inkml:trace>
  <inkml:trace contextRef="#ctx0" brushRef="#br0" timeOffset="62948">5747 8860 22055,'-31'-42'472,"0"-1"1,4 4-1,1 7-1,-6 13-1351,9 9 1025,-10 2-10,9 8-23,-2 6 329,-2 7-318,-14 19-78,9-3-6,-8 15 39,7 6-405,11-10 327,-3 11 11,15-16 1,5 7-1,5-12 11,6 5 17,5-16 12,5-4-82,3-4 115,3-6 22,4-2 12,3-6 11,1-4 11,3-7 129,11-17-135,-10 2 1,8-14 145,-5-9-151,-10 12-17,-6 4 0,-2 1 11,1-4 11,1-10 509,-10 22-503,-4 4-34,-2 5-28,-2 5-16,-1 6 507,-1 1-557,0 4 116,0 2-117,0 5 0,0 3 1,-2 10-12,0 4 5,-2 7 6,0 5-5,-2 3-12,-1 23-3402,2-11 3385,2-16 1,1 1-51,0 15-771,1 3 496,1 2-256,0 1-472,1 0-963,1 0-4604,2 0 6643,2 3 0,-3-27 0,1-3 0</inkml:trace>
  <inkml:trace contextRef="#ctx0" brushRef="#br0" timeOffset="63143">6268 9058 16356,'-13'51'-236,"1"0"1,0-5 0,3-5-23,6-9-5405,2 0 5544,0 5 1,1-18 0,0-1-1</inkml:trace>
  <inkml:trace contextRef="#ctx0" brushRef="#br0" timeOffset="63582">7141 8769 21697,'-42'-14'59,"0"-1"1,3 2 0,5 9 749,8 27-770,-2 3 1,0 2-29,0 1 0,3 2-11,2 1 11,-1 15-1680,10-10 1675,0 11-656,11-16 644,3 1-97,5-2 97,4-2-838,6-1 805,3-2 343,5-4-315,3-2 0,2-4 22,2-5-246,-1-5 224,-1-3 22,-2-7 17,-1-3 625,-3-7-637,-2-2-10,-2-2 39,-2-1 5,-3 1 17,-4-1 1631,-4-6-1642,-4 6-17,-4-3 6,-5 9-12,-2 1 1669,-11 2-1691,3 5 17,-9 1-23,6 5-5,-2 3 28,-1 3-28,-1 5 423,-9 10-446,10-3 7,-6 8 4,14-6-105,-1 10-57,9-6-235,0 8-352,10-10-2931,5 0 225,6-2 3467,10 3 0,-11-13 0,2 1 0</inkml:trace>
  <inkml:trace contextRef="#ctx0" brushRef="#br0" timeOffset="63793">7733 9036 21377,'-35'33'-72,"5"0"-1191,21-2 855,0 3 71,1 1-1484,0 3 1720,0 6 1,5-21 0,-1-1-1</inkml:trace>
  <inkml:trace contextRef="#ctx0" brushRef="#br0" timeOffset="65057">8189 8839 19216,'0'-7'2839,"4"-28"1,1-5-2460,1 12-1219,0-13 0,1 1 1091,1 19-33,1 2 607,0 4-630,-1 2-33,-2 4 283,0 2-362,-2 3-33,-2 1-6,0 2-6,0 3 1038,-2 2-1026,1 5 38,-1 20-55,-2-1-221,-3 4 0,-2 1 220,-7 13-400,4-13 0,-1 0 384,-8 13-918,1 2 873,2-4 22,4-3 6,4-5 12,4-4 4,2-5 1,6-6 0,2-3 89,10-3 425,7-7-374,12-9-90,-4-8 1,1-9 10,-9-1 56,1-1 695,-2-3-711,-1-1-6,-2-2-45,-2 1 1053,-2 1-1074,-2 1-46,-2 3 0,-2 2 0,-1 4 0,-2-1 0,-1 7 0,-2 0 0,-1 6 0,-2 1 0,1 7 0,1 1 0,0 7 0,1 4 0,0 2 0,1 4 0,3 34 0,-2-18-568,-2-7 1,1 1-340,0 6-583,0 1-1109,1 1 1803,1 4 1,-2-22 0,0-2 0</inkml:trace>
  <inkml:trace contextRef="#ctx0" brushRef="#br0" timeOffset="65265">9136 9080 26912,'31'7'73,"-7"5"49,-29 14-424,-5 13-264,2-8-4811,-5 22 5377,5-18 0,1-7 0,4-12 0</inkml:trace>
  <inkml:trace contextRef="#ctx0" brushRef="#br0" timeOffset="65839">10067 8590 26222,'-1'-44'282,"0"1"0,-1 2 0,-3 9-232,-1 25-27,-6 0-12,1 3-5,-4 3 5,-3 0-3381,-5 1 3387,-2 2-840,-4 0 840,-3 1 0,-1 1 0,-1-1-1254,1 1 1265,1-2 1225,1 0-1213,3-1 84,2 0-96,4 1-11,2 0 11,3-1-106,4 2 89,1-1 1565,1 2-1582,4-1 1435,-2 2-1429,5-1 1071,0 1-1071,0 2 182,0 1-176,1 2-17,-1 1 0,1 2 11,-1 1 16,1 11-21,1-5-1,0 9 12,2-7-12,0 1 29,0 1-12,0 0-11,-1 0 0,1-1-11,-1-2 16,0-2 23,-1 6-5,0-9 5,0 4-6,0-10 17,1-2-5,0-2 16,1-2 180,-1-2 460,1 0-690,1-7 0,0 1 0,2-6 0,1 1 0,1-2 0,12-9 0,-3 7 0,10-6 0,-7 11 0,2 1 0,2 1 0,12 3 0,-7 1 0,12 3 0,-10 3 0,0 4 0,1 4 0,0 2 0,-2 2 0,-1 2 0,-5 1 0,-3 1 0,-4 2 0,-4 0 0,-5 1 0,-10 11 0,-5-8 0,-9 6-125,-3-11-115,-4-1-696,-16 4 80,9-8-975,-10 3-627,15-10 2458,-1-2 0,14-4 0,2-1 0</inkml:trace>
  <inkml:trace contextRef="#ctx0" brushRef="#br0" timeOffset="66284">10675 8393 21416,'-5'0'2930,"2"0"184,3 0-3092,-17-28 1,18 19-1,-9-21-5,23 26 17,14-2 5,8 0-28,-1-1 11,1 2 1,-11 2-12,1 1 11,-1 1 6,7 0-5,-10 1-18,2 0-3363,-9 3 3358,-6 1-923,2 3 934,-2 3-11,1 2 0,1 5 0,1 1 12,6 17 4,-4-4-10,5 15-402,-6-6 390,-4-5 1,-1 1 1614,5 24-1621,-5-17 1,0-1 5,-2-9 1,-2-2-6,0 2 0,0 0 8,-1 0 0,-1 0 8,-1 1 1,-1-1-9,0-1 1,-2 1-15,-8 29-28,-7-2 17,-12-5 0,-1-22 0,-4-1-787,7-8 0,-3-2 801,-10 6 0,-2-4-12,9-9 1,0-2-987,-13 2 0,-2-1 889,12-5 0,0 0-624,-10 1 1,1-1-150,-12-2-889,4-4 1785,0-4 0,26 1 0,2-2 0</inkml:trace>
  <inkml:trace contextRef="#ctx0" brushRef="#br0" timeOffset="66806">12111 8656 24906,'41'-38'-664,"-2"19"1,3 6 273,-7 11 1,2 3-2174,15-2 1,1 0 1747,-14 1 0,-1 1-375,-1 0 0,1 1-727,-3 0 1,0 1-5718,23 4 7634,-14 0 0,-22-3 0,-11-2 0</inkml:trace>
  <inkml:trace contextRef="#ctx0" brushRef="#br0" timeOffset="67139">12418 8821 19899,'-56'18'852,"1"-1"0,0 1 1,5-2-1,2 0 1,9-3-349,0 0-168,11-4-123,8-1-96,9-3-26,6-1 138,11-1-27,20-1-146,6 0-23,18-3-3402,-1-2 3391,6-2-19,-15-1 0,4-2-696,7-4 0,0-2 693,-9 4 0,-1-2 8,1-3 1,-5-1 7,-10-3 12,-6-3 0,-7-4 17,-6-2 0,-5-5-1807,-5-3 1818,-3-3 5,-3-1 1325,-4 3-1296,0 1 1251,-1 6-1201,1 5 56,2 5 5,2 6 18,3 4 3021,1 4-3128,2 3 892,1 2-936,1 0-68,1 5 16,3 2-16,4 5 12,12 16-24,0-2 12,9 13-11,-5-5-831,-6-6 1,-1 2 790,6 18 20,-8-15 1,-3 0-2943,-3 14 2727,-6 1-250,-10-14 1,-5 2-775,-6 1 1,-3 0 317,-1 1 0,-3-1-1398,-3-3 0,-2-2 2350,4-6 0,1-4 0,-2 2 0,0-2 0</inkml:trace>
  <inkml:trace contextRef="#ctx0" brushRef="#br0" timeOffset="67684">14440 8722 17670,'0'-6'4324,"1"1"-3937,-1 5-102,-15-61-55,6 40 526,-2-14 0,-2 3-610,-3 22 106,-12-1-168,3 6-34,-9 0-3183,8 6 3144,0 3 6,2 1 953,0 6-976,-3 8 6,8 0 583,-4 7-588,10 7 5,5-6 41,1 8-24,6-11 3386,5-2-3403,12 7-16,16 0 16,3-1-1952,10-4 1941,-8-8 0,3 0-282,-11-4 1,2 0 297,0 0 1,-1 0-11,28 12-12,-12-4 17,-23-2 0,-11-5 0,-7 5 17,-14-3-195,-27 11 161,0-6-20,-4-1 1,-1-1-836,-14 2 866,18-7 1,-1-1-12,-12 2-5,4-4 1572,6-3-1562,-1-2 1,15-3-174,-2-8-44,20-1 533,2-9-763,11 0-208,4-5-335,10-4-1111,7-3-1998,8-2 4111,12-1 0,-21 13 0,1 3 0</inkml:trace>
  <inkml:trace contextRef="#ctx0" brushRef="#br0" timeOffset="68042">15011 8764 17865,'1'-3'5624,"-1"0"-2762,0 3-2834,-16-5-17,8 12 1,-12-1-7,11 13 1,1 3 5,-1 10 28,1 3 51,3 8-68,4-12 12,5-5-1,3-10 7,4-1 32,2-2 24,2-2 77,13-2-66,-6-4-18,8-3 6,-7-7-11,-1-4-11,1-4 90,9-12-68,-8 4-6,4-8 85,-8-2-6,-7 0-56,-2-9-118,-6 16 6,-6 4-22,-2 14-28,-1 2-18,0 1-44,0 2-61,1 0-62,-1 2-118,2 1-185,-1 2-223,3 4-321,0 0-419,3 2-762,2 0-3253,6 1 5516,3 2 0,-5-7 0,0 1 0</inkml:trace>
  <inkml:trace contextRef="#ctx0" brushRef="#br0" timeOffset="68483">15678 8491 25534,'7'-42'438,"0"0"1,-1 3 0,-1 9-193,-2 18-78,-1 3-73,-1 4-72,0 2-12,-1 2-6,0 5-5,0 4 23,0 10-12,0 6-11,0 8 11,0 6-8,-1-5 0,-1 2-3390,-3 19 3387,2-17 0,-2 1 6,-5 16-490,-2-1 484,-1-1 0,-1-4-818,1-3 829,1-4 11,-1 8-16,5-17 5,0 4 6,4-20 16,2-5 35,1-4 195,0-3 2708,0-3-2926,1-15-29,-1 2 7,1-14-6,0 7-2301,0-2 2307,2 1 832,1-1-821,3 2 0,2-1-12,1 1 6,3 1-11,0 2 0,3 2-12,2 0 1,0 3-1,1 2 7,0 3-18,0 0 0,10 3-27,-6 1 33,7 3-11,-9 2 11,-1 3 0,0 4-12,-1 1 35,5 12-29,-7-5-5,2 10 5,-11 0-5,-4-5 0,-8 5 0,-6-10-6,-7-1-17,-5-2 1,-6-1-29,-2-2-39,-5-3-89,1-2-141,-2-2-2458,2-2 1977,1-1 1854,5-2-1042,-5-9 0,18 6 0,-1-6 0</inkml:trace>
  <inkml:trace contextRef="#ctx0" brushRef="#br0" timeOffset="68942">16549 8599 26054,'-21'48'170,"0"-1"0,1-3 0,2-4 4,-5 9-2841,5-10 2734,-8 13-17,7-16-5,1-4 6,-1-3 840,2-4-717,-6 0-62,8-10 17,-2-1 677,9-10-633,3-2 113,2-19-252,5 3 5,1-16-1930,2 7 1919,3-4-1070,2-4 1075,1-4-381,8-25 367,-9 24 1,1-3 5,2-11 0,-1-1-17,-2 9 1,-1 2-3,-1 3 0,-1 1-6,4-25-1787,-1 21 1787,1-6 1787,5 17-1799,4 11 1,2 2 0,1 11 11,-3 7 22,0 3-1133,2 6 1111,0 6 103,10 17-120,1 18 11,-17-24 1,-1 0 477,0 4 0,-2 0-483,5 20-898,-8-13 1,-1 1 875,5 21-79,-4-9 0,-1-2 1592,1 7-1676,-3-21 0,-1-1-2094,3 8 1092,1-3-1216,-3-4 2414,1-1 0,-5-16 0,0-3 0</inkml:trace>
  <inkml:trace contextRef="#ctx0" brushRef="#br0" timeOffset="69142">16434 8924 20938,'-5'-3'2229,"2"0"-722,3 3-1490,88-65-556,-45 46 509,-7-3 0,6-5 0,-4 8-132,13 13-172,-12 2 1,0 2-205,22-2 224,-23 2 1,2 0-2933,2 2 0,-1 0 3246,12-1 0,6 1 0,-41 0 0</inkml:trace>
  <inkml:trace contextRef="#ctx0" brushRef="#br0" timeOffset="69474">17153 8722 17227,'-4'-2'7628,"1"0"-4928,3 2-2409,-21-64-156,24 43-130,-12-15 1,4 4 33,22 27-33,-1 4-6,3 3-23,15 10 23,10 11-6,-13-3 1,0 1-1,-5-2 1,0 2 2,9 10 0,-2 1-776,5 8 770,-14-14 1,-2 0-48,3 11-11,3 10 33,-12-13 6,-2 4-28,-17-14 78,-15-8-5,-11-4 17,-10-12 22,3-12-39,11-2 768,8-5-746,9-6 0,3-8-11,12-10-22,2 7-6,11 1-34,10 2-134,11-2-224,-10 13 0,1 0-567,-5 5 0,1 2 516,1 0 1,0 2-852,13-3-835,0 2-2425,-2 3 4554,2 1 0,-20 5 0,-2 1 0</inkml:trace>
  <inkml:trace contextRef="#ctx0" brushRef="#br0" timeOffset="69808">18138 8567 20106,'-4'0'4061,"0"0"-247,4 0-3803,-27-34-5666,23 26 5638,-17-24 1432,32 35-1398,4 5 16,12 14-61,8 13 6,-12-10 0,-1 3 446,14 19-429,-7 2-7,-15-16-16,-5-2-2115,-4-3 2127,-5-1 21,-6-4 2133,-5-2-2127,-5-4-2126,-13-1 2260,-23-10-117,19-5 22,-10-11-28,37-2 2129,2-4-2112,2 0-16,2-2 16,3 0-11,4-2-11,4 1-12,3 0 7,4 0-1,2 1-28,5 0 2502,2 2-2564,3 2 501,3 1-903,21 1-180,-21 9 0,1 0-1514,13-1 1,0 2 902,-7 2 1,-1 2 1271,6-1 0,-4 2 0,-8-1 0,-1 2 0</inkml:trace>
  <inkml:trace contextRef="#ctx0" brushRef="#br0" timeOffset="70550">19197 8636 27258,'-52'-25'74,"0"-1"1,5 2 0,5 11-19,-4 31-16,-1 7-10,18-8 1,1 1-462,-13 12 436,10-1-16,17-8 151,1-2-157,6 9-17,6-1 23,7-1 6,9-5-1,2-9 0,4-3 12,1-4 56,1-1-62,11-4 12,3-9 21,0 0-5,-4-8-11,-12 2 0,-2-2 11,5-10 17,-8 5-1,4-7 1,-11 9 6,-1 1 10,-3 2 241,-2 4-117,-2 1-123,0 5-23,-1 1-5,0 5-1,-1 0-27,-3 5-1,0 0 12,-2 6-11,1 1-1,0 2-16,1 2-28,1 1 33,1 2 1,1-2-6,3 1 16,3-1-16,2 0-6,3 0 12,3 0-1,2-2-11,2 1-33,4-2-45,17 3 44,-6-5-1157,15 1 1168,-11-9 24,1-1 4,-1-6 12,-3-1-11,-5-5-39,-3-3 44,-5-2 17,-1-2 12,-4-1 22,-2-1 16,1-9-3024,-7 8 3013,1-6 6,-7 11 769,0 1-769,-3 3-11,-1 1-12,-2 4-16,0 1-22,0 2-18,-1 2 23,2 0 3398,0 1-3404,1 0-5,1 2 0,1 4 28,1 2 27,2 5-32,3-2-12,2 2-6,3-1 12,2 2-6,4 0 0,4 0 0,3 0-28,7 0-238,3-2 255,5 0-11,4-3 22,2-3 5,2-3-5,1-2 23,-2-5-12,-1-2-632,-2-6 644,-5-3 117,10-11-45,-15 3-72,4-7-23,-18 8 0,-4-6 0,-6 8 0,-3-5 0,-4 17 233,-1 0-233,-1 7 648,-1 4-648,-3 5 0,0 7 0,-3 10 0,0 7 0,-2 9-2156,-1 8 2156,-1 10 0,5-25 0,0 1 0,-2 5 0,0 1 0,-2 3 0,-1 5-893,-3 2 1,-1 4-1,0 0 510,2-11 0,1 0 0,-1 2-740,0-1 0,-1 3 0,0 0 0,1-3-2154,1-2 0,0-2 0,1-2 2813,-5 17 1,2-6 0,-2 5 0,8-23 0</inkml:trace>
  <inkml:trace contextRef="#ctx0" brushRef="#br0" timeOffset="72010">11886 10471 23864,'-54'-17'502,"1"0"0,3 3 1,13-2-312,28-5-180,20-4-50,8 1-17,23 0-88,-6 13 1,6 1-989,10 0 0,4 1 857,-8 2 1,2 1 0,2 1-802,0 1 0,1 1 0,-3 1 653,10 2 0,-3 1-123,-9 1 0,-5 4-3540,11 16 2506,-27-3-526,-18 24 1849,-29-14 724,-12-1 1,-6-2-16,8-9 0,-2-2 161,-13 7 1,-1-2 66,9-6 0,0-2 3,0 2 1,0-1-43,-1-1 1,0 0-82,2 0 0,-1-1-112,3 0 1,0-1-105,2 0 0,1-1 177,-23 8-168,8-3 1724,10-3-1937,11-2 1573,11-2-1663,11-3 0,10 0-16,13-4-40,10-4-5,10-2-22,11-4 419,7-2-403,-25 5 0,1 0-5,1-1 0,0 0-1470,2 0 1,1-1 1482,-1 0 1,0 0-6,-1-1 0,0 0-244,-2-1 1,-1 0 257,-3 1 0,0-2-87,6-5 1,-2-2 114,-5-2 0,-3-1-12,-1 0 1,-2-1 22,2-24 12,-20 12 5,-8-2 28,-6 1 17,-6 1 738,-17-6-425,-7 7-173,-1 4 0,5 12 2953,14 12-3038,6 3-44,5 1 761,3 2-840,4 0 317,2 2-283,4 5 87,1 2-115,4 4-33,4 1 11,2 2 5,4 4-11,3 2 0,4 2 1,3 2-35,2 4-1620,1 2 1609,0 4-22,-5 2-61,-4 2-152,-8 2-3613,-9 20 3142,-11-14 214,-1-16 0,-2-1-1424,-14 13-3584,-4-2-3585,1-5 8653,4-9 1,9-13 0,7-7-1</inkml:trace>
  <inkml:trace contextRef="#ctx0" brushRef="#br0" timeOffset="72533">14094 10542 22273,'24'-48'274,"1"0"0,-5 1 1,-12 7-152,-25 19-16,-9-2-23,0 11-34,-6 3 12,-5 5-20,5 3 0,-2 2 494,-3 3 0,0 3-525,-1-2 0,1 1 0,2 4 0,3 0 118,-8 8-124,5 1 1,7 1 0,8 0-6,6 0 0,8 0-2037,3-2 2026,7 0 12,5-1-1,10 1 249,7 0-238,29 6-6,-6-5-796,-12-6 1,0-1 779,23 6 14,-28-8 0,1 0 858,0 1 1,1 0-868,-1 0 1,2 0-12,10 6 0,0 1 22,-12-6 1,-1 0-3,6 5 0,-2-1-9,1 4-16,-13 12 11,-22-12-6,-16 10-11,-23-13 30,0-3 1,-4-2 0,7-1 0,0-1 102,-16 3 1,0 0-104,13-4 1,-1-1 5,-16 2 1,-1-1-325,15-3 0,1 0 316,-11 0 0,2-1 2649,-7-3-2711,-1-6-341,20-10-62,8-3-280,21-7-2889,15 3 1551,7-4-3858,11-3 5941,11-5 0,-16 15 0,1 1 0</inkml:trace>
  <inkml:trace contextRef="#ctx0" brushRef="#br0" timeOffset="72873">14638 10569 23010,'-19'31'73,"0"-1"0,-11 24 1605,28-22-1605,10 1-3086,1-2 3058,8-5 1017,7-9-1006,-5-7 51,7-2-6,-6-6 5,1-5-5,1-3-51,2-5-1560,1-4 1566,2-2-698,-1-4 698,1 0 1999,7-14-1982,-10 8 11,4-9-1920,-13 12 1908,-4 2 1629,-5 2-1634,-3 2-11,-1 4-11,-5 2 964,-1 2-953,-15 3-101,0 4 6,-3 3-28,6 5-45,8 4-68,1 1 2423,2 9-5026,4 6 2783,12 11 0,-7-16 0,8-1 0</inkml:trace>
  <inkml:trace contextRef="#ctx0" brushRef="#br0" timeOffset="73333">15451 10373 18176,'10'-46'517,"1"1"0,-1 7 0,-3 6 2211,-3 13-2583,-3 12 1382,0 2-1499,-1 4 848,1 11-848,-2 14 3370,-2 4-3381,-6 28-12,-2-16-468,1-1 0,-2 0 474,-5 13-8,5-17 0,0-1 8,-9 16-22,1 0 16,-2-3-5,4-3 17,-2 5-3087,7-17 3075,1 0 51,8-19 1,1-7-57,2-5 0,2-6 639,5-13-639,4-10 3392,6-12-3392,0 4 0,2 0 0,-5 11 0,3 1 0,9-6 0,6 6 0,10-2 0,-7 14 0,6 6 0,-18 9 0,8 4 0,10 20 0,-14-6 0,13 14 0,-15-1 0,-8-7 0,-1 6 0,-10-11 0,-2-2 0,-9-2 0,-27 8 0,4-12 0,-25 4 0,-6-14-1218,12-4 1218,16 0 0,-1-2-169,-27-10-3296,16 0 2659,-6-8-7147,22-9 7600,12 0 0,4 4 0,10 9 0</inkml:trace>
  <inkml:trace contextRef="#ctx0" brushRef="#br0" timeOffset="73801">16354 10729 25301,'18'-48'448,"0"1"0,-2 3 0,-4 7-52,-9 17-127,-2 0-34,-4 4-30,-1 3-76,-5 1-18,-2 2-44,-3 4-11,0 1 41,-1 3-63,-1 2-23,0 1 17,-7 8-17,7 0-5,-3 5 11,8-1-6,2 0 0,3 3 40,2 1-51,2 10-23,9 6 29,11 12-45,16 7-178,-11-23 1,2 0 199,8 6 0,0 0 17,-10-11 0,-2-1-3,3 2 1,-4-2 2,-10-3 5,-6-4-10,-9-1 21,-16 1-49,-4-3-29,-13 1-50,4-7-3347,-1-2 3173,0-2-123,0-4-2024,1-3 1738,4-4 385,4-15 0,1-2 0,5 9 0,-14-26 0</inkml:trace>
  <inkml:trace contextRef="#ctx0" brushRef="#br0" timeOffset="73974">16317 10504 18490,'-39'48'7,"1"0"1,2-4-1,5-5 1836,9-7-2118,0 2-262,3 1-595,3 2-8699,0 15 9035,6-18 0,3-1 0,5-24 0</inkml:trace>
  <inkml:trace contextRef="#ctx0" brushRef="#br0" timeOffset="75142">16899 10685 19927,'1'-4'4268,"0"1"-1121,-1 3-3119,8-22-11,-7 19 0,6-16-34,-9 25 23,4 1-1,3-2 18,5 1 5,4-4-23,3-1-5,3-1 17,14-5 17,3-4-12,-1-3-5,-5-2 17,-14 0-6,-2 0 61,-2-11-44,-6 5 0,-2-7 16,-4 8-10,-4 0 22,-1 2-12,-5 0 1,-1 4 5,-2 1-28,-3 3-5,-2 3-1,-13 2-5,5 5 12,-11 5-24,10 4 12,-1 3-5,-9 12-18,2 4-5,1 4-758,10 0 763,13-7-5,3 0-11,4 0-11,3 1-1,7-1-22,5 1-229,23 12-28,-1-10-233,-9-9 0,4-2-157,7-1 0,1-2 235,-7-3 1,2-1-1536,10 3 0,0-2 755,19 0-153,1-4 202,-2-4 174,-1-5 414,-3-4 454,-5-4 270,-4-5 708,-15-2 0,-1-3 220,3-5-145,10-16-60,-33 17-74,-4-1-96,-2 1-106,-2 2-55,-2 0 3032,0 2-2803,-8-4-454,0 8 533,-7 0-477,-9 8-218,2 4-12,-10 1-22,5 6-16,-1 1-29,0 5-16,0 1-6,-8 12-23,12-4-5,-7 8 345,14-6-345,0 2 0,2 0-16,1 1-12,2-1-12,3 0 1,3-1-28,2-2-6,5-3-11,4-1 0,5-4 23,5-2 10,13-6 23,-4-5 28,8-5 0,-8-5 79,10-13-29,-8 4 28,19-21-27,-20 14-1333,7-10 1333,-11 10-1,-2-1 0,-2 3-5,-1 2 17,-1 2-1,-3 5 12,-2 3 22,-4 4-5,-2 3-17,-3 4 1315,-2 1-1388,-5 8 22,-2 2-11,-7 9 12,-2 2-3387,-2 3 3392,-2 4-11,-1 4-17,-1 3-17,0 2-28,-7 20-136,15-23 0,0 1 184,1-1 0,1 1-31,2 10 0,4-3-28,6 7-22,8 9-62,10-26-28,1-6-142,3-6 86,-1-5-44,2-6-24,-1-4-16,2-6-95,0-4-62,2-6-112,-1-4-963,13-15 599,-10 3-23,8-11-1636,-11 7 1111,-1-2-31,0-2 143,0-1 295,1 2 545,0 0 318,-1 3 480,-2 1 500,-3 5 534,-3 1 357,-4 3 118,-3 2-169,-2 2-290,-2 2 2203,-1 2-2697,-1 1 1974,0 3-2213,0 1 579,0 1-731,0 3-68,-1 0-55,0 2-90,-1 0 100,-1 2-251,-3 6-12,-1 2 6,-5 6-28,1 2 0,-2 2-5,0 3-29,0 1 6,1 2-6,1 0-3391,2 0 3397,3-1 0,1-1-11,4-1-12,6 5 1,2-8 5,7 2-5,-2-9-18,2-3 24,3-4 10,0-1 12,2-3-6,1-3 5,0-3 6,0-5 6,-1-2 17,-2-2-6,-3-2-11,-3-2 16,-1-11-27,-5 6 11,-2-8-6,-5 10-11,-1 0 22,0 2-5,-2 2 0,0 2-17,-2 3 3397,2 3-3385,0 4-12,0 2-28,2 2-348,0 1-296,7 12 34,2-2-224,8 11-293,4-4-586,3 2-1581,3 1 3322,5 4 0,-15-11 0,-1 0 0</inkml:trace>
  <inkml:trace contextRef="#ctx0" brushRef="#br0" timeOffset="75826">18741 10865 20963,'-7'1'4245,"1"0"-3477,6-1 1466,0 0-2206,14-21-22,-2 13 33,11-16-22,-4 20 0,1-1 11,2 0-39,9-4 5,1-4-11,-2-1 28,0-10 12,-11-3-23,-2-1 0,-5-1-11,-8 9 16,-2 0-5,-2 4 6,-2 2-6,-1 3 11,-4 3 0,-1 2-5,-4 3-12,-7 1 12,2 3 11,-5 3-1,6 2 1,0 2 0,0 2-6,0 2 0,1 2 6,0 3-6,2 1-11,0 2-11,-1 13 6,5-6-7,0 11-3391,6-10 3370,2 2-7,5-2-55,3 1-84,5-2-118,6-1-95,3-2-28,5-2-963,20 4-135,5-6 1025,0-4 219,-6-11 145,-19-8 106,-4-4 85,-2-4 3448,-5-4-3348,-1-2 68,-2-2 358,4-14-241,-5 6 22,3-9 394,-2 0-371,-3 10 632,7-18-755,-9 26-56,3-8 117,-7 16-234,-1 5-18,0 1-44,-1 3 5,-1 1-17,1 6 1,-1 1-23,0 7 28,0 13-12,0-4 12,0 9-16,-2-9-12,-1 1-12,-2-1 1,1 0 11,1-1-5,1-2 16,1-3-22,0-3 16,1-4 18,1-3 33,3-4 5,5-10-38,1-1 21,6-9-38,-2 2 0,3-3-1,1-1-27,2-2 39,2-1-12,1 0 12,11-6-11,-9 8 5,6-4 7,-12 12-18,-1 2 0,-2 2 0,-2 3 0,-3 2 0,0 1 0,-2 2 0,-2 3 0,2 6 0,-3 2 0,0 6-3392,-3-2 3318,-2 1-179,0 3 91,-1 1-992,3 16-44,2-8-830,5 12-7803,9-3 8240,-6-12 0,2-2 0,-11-17 0</inkml:trace>
  <inkml:trace contextRef="#ctx0" brushRef="#br0" timeOffset="76715">20204 10808 18079,'0'-8'3461,"0"0"-3135,1-21 0,-1-5 262,0 8-333,0-12 1,0 1 136,0 19 569,-1 1-664,1 4-23,0 2 517,0 0-662,0 5-73,0 1 259,0 3-287,-1 2 870,-5 9-870,-1 1 28,-5 9 17,-10 11-45,-3 9 17,-7 14-3432,10-10 3382,7-3-874,11-15 828,4-1-33,13 7-156,10-2-1975,6-2 1885,5-7-112,-4-11 1224,3-2-1376,3-3 164,2-2-141,3-2 72,1-3 186,2-2 173,0-5 106,-2-3 57,-2-2 44,-5-2 39,-3-2-1764,-6-1 1837,-4-2 252,-4-2-118,-4 2 581,-3-1-451,-3 2-7,-3 2 453,-2 3-497,-2 2 2330,-1 4-2257,-6 1 2889,-3 4-3180,-9 4-107,3 6-16,-1 6-1,7 2-5,0 1-28,3 2-17,2 1 33,4 7-10,3-5 16,4 4-17,15-1-16,-1-7-20,9-2 0,3-2-14,6-1 14,-8-4 0,1-1-25,19-4 5,-3-10 40,-1 1-12,-11-10 17,-13-8 6,-9 5 5,-2-11 23,-9 8 22,-1 0-3419,-5-1 3396,-1 1 68,-9-7 56,-4 3 17,-10-1-101,4 12-11,-2 9-11,6 7-6,-1 2-27,0 2-29,-1 4 0,-10 12 0,-2 8-258,0 4 258,6 4 0,9 9 0,15-11 0,3 1 0,1 23 1230,6-22 1,4-2-1294,15 4-1723,7 3 1024,7 2-4154,-7-10 1,0-1 4750,13 12 1,-21-20 0,-3-3 0,-9-8-1</inkml:trace>
  <inkml:trace contextRef="#ctx0" brushRef="#br0" timeOffset="77882">22222 8614 22391,'0'-9'2240,"0"3"-1601,0 6 957,0 0-1512,-69-43-1226,37 41 1170,-13-16 0,1 6 12,7 37-29,-4 4-6,-3 4-21,-1 4 4,-2 2-66,13-9 0,0 1-54,8-8 0,1 1-154,-8 7 1,0 0-724,-8 14-665,1-1-1905,5 1-5803,6-7 9382,7-6 0,11-16 0,5-7 0</inkml:trace>
  <inkml:trace contextRef="#ctx0" brushRef="#br0" timeOffset="78034">21380 8810 24947,'50'-19'382,"0"-1"1,-3 3 0,-3 7-184,-11 18 0,-2 4-903,21 7 752,-18-6 0,0 1-15,12 9-38,-1 3-175,-2 5-553,0 4-3122,-3 5 3855,-18-15 0,-2-1 0,2 3 0,-2 0 0</inkml:trace>
  <inkml:trace contextRef="#ctx0" brushRef="#br0" timeOffset="110770">10418 3532 24575,'13'0'0,"2"0"0,0 0 0,17 0 0,0 0 0,15 0 0,2 0 0,13 0 0,-1 0 0,-27 0 0,-1 0 0,24 0 0,-8 0 0,-4 0 0,-1 0 0,-3 0 0,3 0 0,-2 2 0,4 1 0,3 3 0,1 2 0,1 1 0,-3 0 0,2-2 0,1-1 0,4 1 0,-1-2 0,-3 1 0,5 1 0,4 0 0,0 0 0,-25-3 0,2-1-245,-3 1 0,-1-1 245,0-1 0,-1 1 0,3 0 0,0 1 0,26 2 0,-28-2 0,0 0 0,-1 1 0,-1-1 0,24 5-46,-5 0 46,-8 0 0,-5-1 0,-3 0 0,-1-2 0,6-1 488,1 0-488,-2-3 48,-3 0-48,0-2 0,2 0 0,4 0 0,-1 0 0,-2 0 0,-1 0 0,-3 0 0,-1 0 0,0 0 0,1 0 0,3 0 0,0 0 0,2 0 0,-6 0 0,2 0 0,-2 0 0,-1 0 0,0 0 0,1 0 0,1 0 0,1 0 0,1 0 0,-2 0 0,0 0 0,0 0 0,-3 0 0,1 0 0,1 0 0,-5 0 0,0 0 0,-3 0 0,-1 0 0,5 0 0,2 0 0,10 0 0,2 0 0,-1 0 0,-3 0 0,-5 0 0,-2 0 0,-5 0 0,-4 0 0,-8 0 0,-4 0 0,-3 0 0,-2 0 0,0 0 0,-3 0 0,0 0 0</inkml:trace>
  <inkml:trace contextRef="#ctx0" brushRef="#br0" timeOffset="112880">13823 3576 24575,'10'-3'0,"2"3"0,3 6 0,4 6 0,2 5 0,5 5 0,4 3 0,5 3 0,2 1 0,1 2 0,1 0 0,-2-1 0,-1 3 0,-1-2 0,-5-1 0,-2-3 0,-4-5 0,-6-4 0,-4-5 0,-4-4 0,-2-2 0,-1-2 0,0 1 0,-2 0 0,-1 0 0,-3-1 0,-4-2 0,-1-1 0,-1 0 0,-3-1 0,-3 2 0,-7 1 0,-9 4 0,-22 11 0,3-1 0,14-4 0,-1 1 0,-21 11 0,-1 2 0,-1-1 0,3-3 0,7-5 0,4-1 0,10-4 0,7-3 0,7-2 0,7-3 0,3-1 0,3-3 0,1-8 0,3 4 0,1-5 0</inkml:trace>
  <inkml:trace contextRef="#ctx0" brushRef="#br0" timeOffset="117857">14090 1491 24575,'-10'-3'0,"-4"0"0,-9 3 0,-7 0 0,-7 0 0,-9 0 0,-6 0 0,-7 0-3392,25 0 0,-1 0 3392,-2 0 0,-1 0 0,-6 0 0,-1 0-656,-4 0 0,-2 0 656,-3 0 0,-3 0 0,5 0 0,-3 0 0,3 0 0,-4 0 0,1 0 0,7 0 0,-2 0 0,4 0 0,1 0 0,3 0 0,-5 0 0,0 0-442,-1 0 1,0 0 441,1 0 0,1 0 0,-1-1 0,-1 0 0,0-1 0,-1-1 0,0 0 0,0-1 0,1-1 0,0 0 0,2-1 0,0 1 0,2-1 0,0 1 0,1 0 0,1-1 0,1 1 0,0 0 0,2 1 0,0 0-1905,1 0 0,2 1 1905,2 0 0,1 1 0,1 0 0,0 0 1771,-1 0 1,1-1-1772,-31 1 0,13 1 0,1 0 0,15 0 0,0 1 0,-13 0 0,2 0 0,-11 0 0,0 0-2926,4 0 2926,8 0 638,3 0-638,3-2 4432,4 0-4432,0-1 318,11-1-318,3 3 6784,11-1-6784,3 1 0,4 0 0,3 0 0,1-2 0,1-3 0,2 0 0,-2-4 0,2-1 0,-1 2 0,1-4 0,1 0 0,1 0 0,2-2 0,0 0 0,4-2 0,2-2 0,-1 1 0,0 1 0,-3 2 0,-1 3 0,-1 2 0,-2 3 0,-1 4 0,0 2 0,-1 7 0,-2 0 0,-2 7 0,-3-1 0,1 4 0,-2 0 0,-1 1 0,-1 0 0,-3 2 0,-2 1 0,1-1 0,0-1 0,2 0 0,0-1 0,1-2 0,-1 0 0,1-4 0,2-3 0,0-2 0,2-1 0,-1 1 0,2 0 0,-1-1 0,0 0 0,-1-2 0,-2-1 0,-1 0 0,-1-2 0,2 1 0,2 2 0,2 2 0,1 1 0,0 3 0,0 2 0,0 1 0,0 2 0,1-1 0,1 2 0,1-2 0,0 1 0,0-2 0,1-2 0,0 0 0,0-1 0,-1-2 0,-1 0 0,1-1 0,-2-1 0,1 1 0,0 0 0,1 0 0,0 0 0,-1 0 0,0 0 0,0 0 0,0 0 0,0-1 0,0-1 0,0-1 0,2-1 0,-1 2 0,1-1 0,0-1 0,-3-4 0,1-6 0,-2-3 0,0-2 0,0 0 0,0 1 0,0-1 0,0 2 0,0 2 0,0 2 0,0 1 0,0 0 0,0 0 0,0-3 0,0-3 0,0-4 0,0-2 0,0 0 0,0 0 0,0-3 0,0 7 0,0-2 0,0 8 0,0 1 0,0 0 0,0 1 0,0 0 0,0 0 0,0 0 0,0 1 0,0-1 0,0 1 0,0-1 0,0 1 0,0-1 0,0 0 0,0-1 0,0 0 0,0-1 0,0-1 0,0 2 0,1 0 0,0 1 0,2 1 0,1 2 0,0 1 0,1 0 0,0 0 0,1-1 0,1-1 0,0-2 0,5-1 0,1-1 0,3-1 0,1 1 0,-2 0 0,-1 2 0,-1 2 0,1 0 0,-2 0 0,-2 1 0,-1 1 0,-2 0 0,-1 2 0,-2-1 0,-1 1 0</inkml:trace>
  <inkml:trace contextRef="#ctx0" brushRef="#br0" timeOffset="124810">11433 3923 13515,'-6'1'0,"2"3"4469,1 7-4469,3 4 1920,0 0-1920,0 3 1057,0-4-1057,0 1 3614,0-2-3614,0-3 0,0 1 0,0-3 0,0 1 0,0 0 0,1-2 0,2 0 0,1 0 0,1-2 0,1 0 0,0-2 0,0-1 0,0-2 0,0 0 0,-1 0 0,0 0 0,0-1 0,3-3 0,4-5 0,3-5 0,5-8 0,2-6 0,2 0-6784,-1-3 6784,-2 3 0,1-5 0,6-9 0,-1 0 0,1 1 0,-6 13 0,-1 4 0,0 2 0,-2 3 0,-1 1 6784,-5 5-6784,-3 2 0,-1 3 0,-2 2 0,0 1 0,-4 2 0,0 2 0</inkml:trace>
  <inkml:trace contextRef="#ctx0" brushRef="#br0" timeOffset="125934">13032 709 24575,'-6'12'0,"-5"10"0,-3 8 0,-12 23 0,5-11 0,6-14 0,1 1 0,-7 12 0,-3 7 0,1-2 0,-1-2 0,-2 3 0,1 0 0,-1 4 0,2 2 0,3-3 0,3-3 0,1-5 0,-1-4 0,1-1 0,5-10 0,0 3 0,8-18 0,-3 3 0,5-9 0,1-5 0,1-14 0,0-26 0,0 15 0,0-9 0</inkml:trace>
  <inkml:trace contextRef="#ctx0" brushRef="#br0" timeOffset="126803">12560 875 24575,'12'0'0,"6"0"0,21 0 0,17 8-2190,-17 2 1,1 3 2189,1 2 0,0 3 0,1 5 0,-1 2-100,1 1 0,-1 1 100,0 0 0,0 2 0,4 2 0,0 0 0,-4-1 0,0 0-2287,0 1 1,-1-2 2286,-6-4 0,-2-1-1876,0 0 0,-1-2 1876,-3-2 0,-1-2 0,19 14 0,0-2-1862,-3-2 1862,-1-1 205,-14-8 1,-1 1-206,12 10 0,4 2 3034,-20-15-3034,-5-3 4537,-7-6-4537,-2 0 6784,-3-2-6784,-1 0 0,-2-5 0,-6-8 0,2 3 0,-3-5 0</inkml:trace>
  <inkml:trace contextRef="#ctx0" brushRef="#br0" timeOffset="133122">21708 11053 23377,'-9'-55'728,"0"0"0,1 5 1,0 7-365,0 15-45,0 2-39,0 4-11,0 2-51,1 5-28,1 4-38,2 4-46,1 3-33,1 2-28,0 1-6,2 1-11,-2 4 67,0 10-39,0 2 28,-3 25-67,1-12-6,-1 14-5,2-12 5,2 0 6,-1 0-6,4-3 0,2-1 0,4-4 17,5-3 11,2-4 29,3-3-12,1-5 95,14-3-67,-5-5 0,12-6 67,15-13-895,-8-1 744,2-1 0,3 0-1567,-17 6 0,1 1 1567,13-7 0,2 1 0,-12 4 0,0 1-339,3-1 1,-1 1 338,2-1 0,0-1-385,0 1 0,0 0 385,1 0 0,-1 0 0,0 1 0,-1 0 0,0 1 0,0 0 0,-2 1 0,0-1 0,-2 2 0,0 0 0,-2 1 0,-1 1 0,-1 0 0,-1 2 0,27-8 0,-23 9 0,0 1 0,13-1 0,8 2-230,-26 6-425,-5 3-794,-5 5-2030,-3 4 3479,-3 6 0,-10-13 0,-2-1 0</inkml:trace>
  <inkml:trace contextRef="#ctx0" brushRef="#br0" timeOffset="136046">942 11693 24228,'-38'8'159,"1"0"1,-23 5-92,61-13-63,3-1-16,5-1-23,6-1-128,25-5-23,-4 0-2550,20-2 2438,-11 3-44,3 1-270,-1 1 242,-2 3-85,-5 1-95,-4 3-846,-1 6 667,-15 2 67,-3 7 157,-15 0 179,-10 3 180,-8 3 616,-10 3-269,-9 2 100,-7 1-2316,-5 2 2608,-4 1 145,-2-2-1066,0 1 1206,3-4-484,3-2 260,7-3-803,8-5 501,7-3 1525,9-5-1676,6-4 1296,6-3-1274,3-1 484,7-6-669,3-3-28,11-5-27,5-5 3126,8-2-3171,8-3-1059,7-4 1030,7-1 37,-26 13 0,1 0 2,0-1 1,1 1-9,0-1 0,-1 0 3,-1 1 0,0-1-3,6-5 1,-1 0 69,10-9 50,3-5 12,-30 14 22,-8 3 12,-7 0 5,-9 1 28,-3-1 17,-9 2 39,-2 0 34,-2 3 358,-10-3-275,10 6-10,-4 0 190,14 4-264,3 2 1017,4 1-1106,3 1-44,2 0-46,0 1-44,8 6-1,2 2-10,18 15-7,-4-2-55,22 23 6,-16-12-452,6 14 311,-15-8-112,-5 5-268,-6 6-1401,-9-9 1,-2 2-7849,-4 17 9822,0-19 0,-1-4 0,0-10 1,2-10-1</inkml:trace>
  <inkml:trace contextRef="#ctx0" brushRef="#br0" timeOffset="137774">4666 11754 23562,'-2'-38'417,"1"0"0,-4-24-316,-4 54-17,-4 0-22,-3 1-29,-6 1 1,-4 1-6,-5 0 5,-24 2-13,23 3 0,-1 1-1722,-1 1 1,1 1 1707,-1 0 0,1 3 2,0 2 0,2 2-2270,-14 5 2279,-10 6-17,25-7 685,4 1-663,5-2-1751,-2 7 1729,9-6 0,-1 4 790,9-7-790,2-1 2137,2-1-2125,1 1 461,0 5-423,1-1 6,1 4 3426,0-2-3387,0 1 12,0 2-12,-1 3-5,0 0-6,0 2-6,0 1 34,-2 1-39,1 2-17,-3 0-17,1 1 17,-1 15-11,1 2-34,1 0-720,1-6 765,2-16-11,1-1-1,1-1 29,2 8-39,0-8-1,2 6-10,-2-11-1,1 0-16,1-2 33,4 4-45,0-5 6,4 4-28,0-8 727,2-1-1069,17-1-207,-3-5-594,14 0 1171,-10-7 0,-2-1 0,-3 2 0,18-6 0</inkml:trace>
  <inkml:trace contextRef="#ctx0" brushRef="#br0" timeOffset="138372">5907 12018 15687,'0'-6'3859,"1"1"-1832,-1 5-1287,-2-62-141,-2 36-356,1-11 1,-1 0 160,-4 14-63,-1 2-50,0 1-39,-1 3-28,0 1-28,-1 2-28,-1 3-10,0 2-24,-2 2-22,-2 4 62,-9 3-135,3 4 0,-9 5 23,-7 13-17,6-2-1289,-10 10 1272,11-3-6,1 2 0,0 1-10,4 1 4,2 1-16,4-1 0,6-1-5,4-2 10,6-2-5,4-2-5,6-3 10,4-1-10,17 0 10,-3-7-379,13-2 374,-7-8 22,3-6 6,0-3 6,1-6 5,0-4 23,-2-3 10,-1-3 12,-4-1 23,-2-3-18,-2-1 7,-2-2 10,-3-1 112,5-11-117,-7 10-17,4-6-11,-8 18 1314,1 0-1270,-4 8-83,-1 2-1,-5 7-21,-3 3 4,0 3 424,0 4-396,0 13-4,0-1-7,0 22-44,-2 3 5,-2 3-759,-2 3 732,-1-10-51,-3 4-84,0 4-168,-3 3-606,3-13 1,0 1-2027,-4 21-1948,5-23 1,0-2 4120,2 6 1,3-20-1,2-10 1</inkml:trace>
  <inkml:trace contextRef="#ctx0" brushRef="#br0" timeOffset="138590">6368 12289 21512,'-24'27'-465,"0"0"1,-14 20-2582,37-29 593,0 0-7378,2-2 9769,1-4 0,0-5 1,-1-4-1</inkml:trace>
  <inkml:trace contextRef="#ctx0" brushRef="#br0" timeOffset="139123">6818 11970 20492,'0'-6'2773,"0"2"-869,0 4-1691,17-62-73,-7 39-22,5-16 0,3 1 55,8 15-106,1 1-5,1 3-34,-7 7 28,11-3-4257,2 2 4240,2 2-330,-4 5 297,-11 5-1,0 1 7,-1 4-7,5 7-50,-2 9 34,-4 3-6,-5 4 1,-11-4 4,-2 1 7,-5 1 5,-4 3 17,-13 9-12,2-9 6,-9 6 12,7-14 2838,-1-2-2833,0-1 17,0-2 28,2-1 0,0-3 50,1-1 22,2-3 1917,-2-3-1888,7-1-29,-1-2-16,8-2-6,1-3-39,2-2 0,0-1-22,2-2-6,1 1-22,2-2-1,1 0 18,9-3-29,0 3-16,5-2-1,0 5-22,0 1 23,3 1-6,1 2-3392,11 2 3392,-7 2 0,9 3 0,-1 9-6,2 7-2262,-2 3 2257,-4 2-1523,-15-5 1495,-3 1 770,-5 0-770,-4 2-1,-4 1 1,-6 0-11,-5 0-23,-5-1 0,-3-3-22,-2-2-1281,-1-4 1219,-1-2 822,-11-2-2318,1-5-766,2-3-7299,8-5 9718,13-2 0,5 1 0,3 2 0</inkml:trace>
  <inkml:trace contextRef="#ctx0" brushRef="#br0" timeOffset="139543">8123 11807 26934,'-19'-41'134,"1"1"0,0 2 1,9 8-51,18 19-11,2 1-17,1 1 5,1 2 1,2 0 39,9 0-68,-5 1-5,7 0-17,-8 3-22,1 2 22,1 0 12,0 1 5,10 6-17,-6-1-11,7 7 22,-1 12-3419,-8-4 3391,5 13-2262,-10-7 2245,-2 6-23,6 20 43,-10-19 1,-1 0-1,0 1 0,0 0 0,-3 1 0,0 1-8,-4 3 0,-1-1-1494,0 22 1499,-2-21 0,-1 0 12,-3 13 1393,-4-3-1427,-2-3 2198,-1-2-2209,-2-3-1554,0-5 1492,-3-3-44,-3-4 1703,-15 4-2533,3-11-1247,-14 2-7609,13-13 9386,4-3 0,13-4 0,6-2 0</inkml:trace>
  <inkml:trace contextRef="#ctx0" brushRef="#br0" timeOffset="140343">10556 12104 19832,'-56'-22'1067,"-1"0"1,4 3 0,16 2-989,33 10-51,6 1-45,4 1-5,8 2-18,8 1-16,8 1-39,9 0-56,7 1-90,-6 2 0,1 1-520,-10-2 0,1 1 501,11 2 0,-1 1-564,11 3-542,-6 1-1244,-7 2-7221,-4 5 9504,-16-4 1,-4-1 0,-14-7 0</inkml:trace>
  <inkml:trace contextRef="#ctx0" brushRef="#br0" timeOffset="140688">10514 12305 19400,'-57'15'1197,"1"-1"0,5 0 0,6-3 51,-6 1-2155,21-5 1192,1 0 345,20-6-395,5 0-134,16-4-39,2-2 207,16-6-247,5-1-1348,8-3 1343,8-1-17,7-1 5,-26 8 1,0 0-12,2-1 1,1 0 2,-1-1 0,1 1 3,0-1 0,0 1-3,-2-1 0,0 0-3,-2 0 1,0 1-6,25-12 5,-7 2 596,-10 1-573,-9 2 6,-8-4-12,-12 5 34,-17-9-17,-7 10 22,-14-5 12,-1 4 1154,-3-1-1081,-2-2 21,-1-1 52,3 0 21,2 1 23,5 3 202,0-2-3548,10 7 3245,2 0 67,9 5-167,2 4 188,1 0-233,6 3-6,10 7 5,4 1-10,10 9 5,-1 1 0,4 3-912,16 18 861,-11-6 12,-13-10 0,-2 1-107,3 14-210,-11-9 1,-2 3-4140,-3 10 0,-3 2-370,0-10 1,-1-1 4864,-3 5 0,-3-5 0,-1-17 0,1-8 0</inkml:trace>
  <inkml:trace contextRef="#ctx0" brushRef="#br0" timeOffset="141346">12915 12293 22766,'23'-46'653,"0"0"1,-2 5-1,-7 4 87,-15 3-195,-6 9-310,-4-2-56,-4 13 55,-3 4-122,-5 3-28,-2 3-11,-4 2-11,-2 3-1,-2 4-5,0 3-17,0 6-874,1 3 858,-2 4-18,0 3 7,-1 1-1,2 1-11,0 1-23,3-1 154,2-1-109,-4 7 6,7-2-17,3-2-5,10-6-17,7-8 16,3-3 1,1-1-1,2-1 40,4 0-45,-1-4 912,5 2-917,4-2 5,-3-2 5,9 0 1,-9-2 5,2-1 0,-5 0 51,-1 0-1,-2 0-33,-1 0 219,-2 0-242,-5 0 1,2 0-40,-3-2 34,4 2-22,-1 0 11,0-1-79,1 0 34,1-1-39,0 1-140,0-2-152,1 1-251,3-2-2426,7-4-2795,0 0-3596,5-2 8607,-6 4 0,-3 2 0,-4 2 0</inkml:trace>
  <inkml:trace contextRef="#ctx0" brushRef="#br0" timeOffset="141877">12837 12199 24878,'0'-40'334,"0"0"0,0 2 1,-3 10-173,-1 22-33,-2 0 50,-8 5-117,2 1-1,-7 4 51,-11 8-56,4 0-16,-13 8-3382,9-1 3376,-4 1-566,0 2 571,-2 2-2083,3-1 2072,2 0-5,5-2 27,-1 5 2039,10-9-2078,1 4 6,10-9 582,2 5-588,2-6 3403,2 5-3397,4-7 11,2 1 17,3-1-6,3-1 51,14 4-29,11 1-3425,3 0 3387,5-2-18,-9-3 1,0 1 5,15 6-11,-14-3 0,10 6-11,-19-5 16,-2 0-5,-6 0 6,-6-1 3481,-9 7-3425,-9-7 33,-25 10-56,-1-10 6,-17 4-12,15-8 1,0-1-3403,-20 6 3374,17-6 1,-1 0 5,1 0 0,1-1-2274,-17 4 2258,-10 0-73,24-2 84,5-1-34,-7 5-17,13-4 2208,-4 4-2281,15-5-72,4 1 2698,1 1-3376,6-2-518,0 0-1757,9-3-6362,1-2 9505,3 0 0,-3-2 0,-3 1 0</inkml:trace>
  <inkml:trace contextRef="#ctx0" brushRef="#br0" timeOffset="142284">13273 12464 27673,'6'-32'61,"1"0"1,-2-16-34,-19 60 22,-13 14-16,0 7-12,-8 14-33,12-9 6,5-2-18,9-3-4211,5-10 4234,3 4 881,12-8-886,2-9 16,19 1-5,-5-8-6,10-5 0,-4-4 0,18-12-2246,-9 1 2268,12-8 17,-5-8 1718,-15 6-1735,6-8 34,-12 1-22,-10 9 5,1-6 39,-9 6-44,-4 8-1,-2-2 7,-4 9-1,-2 1-34,0 4 3114,-4 1-3136,1 5 780,-3 4-785,-1 4-40,0 4-27,-2 4-51,1 2-348,0 14 96,4-6-672,1 10 185,7-9-404,4 0-644,7-3-851,6-3-7053,18 2 8817,-12-11 1,2-1 0,-20-10-1</inkml:trace>
  <inkml:trace contextRef="#ctx0" brushRef="#br0" timeOffset="142745">14088 12431 19193,'16'-56'2020,"0"0"0,-1 4 0,-1 8-1599,-4 13-52,0 2 275,4-7-369,-6 11-35,3-3 136,-6 13-242,-2 5-39,0 3 0,-3 5-83,1 2 4,-1 4 18,0 10-17,0 1 5,-1 10-5,-4 12 0,-1-5-1690,-3 13 1690,-1-9-11,-1 1-224,-2 3 207,-1 1 22,-7 18-22,7-15 11,-3 10-17,11-23 6,1-6 11,2-4 0,2-6 5,0-4 6,1-4 23,0-4-17,2-3 0,1-5 1639,3-4-1645,3-4-3118,1-3 3112,3-2 12,1-3-11,0 0 33,8-12-39,-5 8 11,4-6 17,-1 5 6,-1 6-12,0 2-61,1 8 3431,-9 8-3387,3 2 7,-4 4-1,0 2-11,0 4 5,1 2 1,0 2-6,-2 2-17,0 3 6,-3 1 28,-1 12-12,-2-9-16,-3 9-6,-4-12-5,-11 8 22,-14-3 0,-3-2-840,-7-6 834,8-9 6,-1-3-112,-12-2-11,5-4-34,3-3-112,11-4-168,16-2-285,4-3-472,2-4-950,4-2-3822,6-3 5821,6-4 0,-5 12 0,1 0 0</inkml:trace>
  <inkml:trace contextRef="#ctx0" brushRef="#br0" timeOffset="143194">14875 12257 27757,'-14'34'151,"1"-5"-134,-7 8 16,-7 6-21,5-10 10,-9 11-5,10-14-1621,1-4 1621,0-1-12,4-6 246,-3 1-161,4-9-2970,1-2 2941,6-9-27,5-5-23,3-5 794,0-5-817,5-5 12,3-4 115,5-5-103,17-26-7,-4 8 884,-6 15 0,1-1-878,13-18-11,-16 26 0,1-2-169,6-10 0,2-1 172,-1 1 0,0-1-360,-1 2 0,-1 0 363,-3 6 0,-2 4 5,4-4 0,-3 6 0,-3 7-5,-2 3-1,-4 6 1,-1 3-6,-2 3 1405,0 3-1411,0 4 390,3 15-384,-3 0 12,3 15-24,-5-3 7,-1 7 10,-2 3-5,-3-7 0,0 0-169,-3 20 163,2-19 1,-2 1 5,0 14-6,0-1-27,2-1-12,5 0-39,2-3-386,6-3-174,13 12-3728,6-7 3061,0-3-1024,-1-15 2335,-10-15 0,-10-8 0,-1-2 0</inkml:trace>
  <inkml:trace contextRef="#ctx0" brushRef="#br0" timeOffset="143384">14820 12484 19910,'-5'-3'3557,"2"1"-1681,3 2-1809,24-63-4018,-6 40 3962,2-14 1,1 2-1,8 21 1084,2 2-1169,2 3-436,19 1 410,-10 4-735,15 1-374,-15 2-578,1 2-1188,-2 1 2975,5 3 0,-23-2 0,-1 1 0</inkml:trace>
  <inkml:trace contextRef="#ctx0" brushRef="#br0" timeOffset="143727">15532 12240 18714,'-31'-40'302,"0"-1"1,2 3-1,9 11 2297,18 23-2566,2 1 1393,1 3-1404,3 3-5,3 2 28,3 5-34,5 2 843,10 12-882,-1-3 28,7 8-6,-7-5-25,-1 1 1,1 0-15,5 8 22,-5-7 1,-3-1-39,-2 1 10,-5-3 18,-5-2 10,-4-4 23,-3-3 6,-4-3-6,-4-4 0,-5-3 3414,-4-2-3408,-2-2 11,-8-7-29,7-1 29,-3-6 6,10 1-1,2-1 12,2 0-12,2-2 6,2 0-6,1 0-5,5 0 0,1 0 11,5 1-11,4 1 11,2 0-28,5 2-17,14-2-28,9 0-16,0 1-446,3 3 249,-11 4-106,4 2-168,2 1-218,5 2-287,2-1-424,1 1-606,-1-1-1602,-2-1 3669,2 0 0,-23 1 0,-2 0 0</inkml:trace>
  <inkml:trace contextRef="#ctx0" brushRef="#br0" timeOffset="144836">16261 12091 25274,'-7'-56'67,"5"12"608,18 43-664,3 3-3361,2 4 3350,1 3 454,1 5-443,1 3-1707,0 4 1696,-1 3-28,7 16-1211,-10-9 1194,0 11 1322,-15-13-1316,-4-1 337,-12 7-315,0-11 12,-11 4-7,4-15 18,-3-3 22,1-4 0,-2-4 17,2-1-17,0-4 2310,4-3-2294,0-4-4,4-2 10,2-2 2981,3-1-2992,3-1-5,2 1-6,2-1-11,5 0 5,2 0-5,6 0-11,3 0-6,4 1-6,3 1-16,18-3-1,-6 5 77,15 0-261,13 5-3302,-11 3 3380,-17 2 0,2 1-229,3 0 0,-2 2-2177,24 1 2238,-22-1 0,-1 1-1965,14 1 1484,-4 0-62,-1-2 16,-4 0-448,12 0 841,-7-2 2320,-2-2-987,-21-5-252,-15 0 56,-9-3 27,-2 3-49,-1-1 1944,0-1-2118,1 1-85,0-1-33,0 1 3605,0-3-3734,-1 3 131,-1 0-147,-6 4-85,-8 4-39,-15 9-33,-17 11-65,19-3 0,-1 1-3411,-20 14 3386,3 2-11,20-11 5,3 0 0,5-2 1,6-1-2280,3-2 2279,6-1-75,3-3 75,5 1 6,3-4-6,8 1 12,6-4-6,3 0 0,23-4 0,-11-3 2225,16-4-2219,-5-8-12,0-9-2154,-4-2 2176,-9-3 29,-8-2 2308,-5-1-2303,-3 0 23,-8 5 22,-8 10 0,-1 2 84,-1 1-138,-2 3 3351,-2 3-3392,0 4 0,-1 5 0,0 3 0,-2 4 0,0 3 0,-2 3-3392,1 3 3392,0 1-431,2 1 431,1 1 0,2 10 0,6-9 0,6 8 0,9-10 3178,8 0-3178,27 4 0,-10-9 0,-13-7 0,1-2-51,27-1-277,-16-4 322,10-6 1,-13-9 16,-4-8 11,0-11 19,-11-5-41,-9-1 0,-5 0 0,-2 6 0,-2 8 0,-3 8 961,0 8-961,-2 3 0,0 2 0,-1 2 0,0 5 0,0 0 0,-1 6 0,0-1 0,-4 10 0,0 3 0,0 9 0,6 1 0,11-1 0,2-9 0,12-4 0,-4-9 0,6-2 0,2-2 0,4-4 0,15-1-1241,2-8 1241,-1 0 0,-9-5 0,-16 1 0,-4 0 0,2-5-2981,-10 2 2981,1-3 0,-7-4 0,-1-4 0,0-11 0,-1 8 0,0 2 830,0 7-830,-1 5 0,-1 3 0,-3 7 3392,0 5-3392,-1 4 0,-2 4 0,-1 5 0,-2 5 0,-1 5 0,0 3-3392,1 5 3392,1 3 0,-2 26-260,4-24 0,1 6 260,1 5 0,2 7 0,1-3-985,1 7 0,2-1 818,0-7 1,2 3 0,1-5-646,3-2 0,2-3 523,4 10 0,-1-3 0,1 4 1,1-1-1</inkml:trace>
  <inkml:trace contextRef="#ctx0" brushRef="#br0" timeOffset="146784">20150 12330 25961,'-61'-13'218,"7"7"668,35 31-852,-3 2-6,-2 3 5,-12 18-211,18-21 0,-2 1-18,-3 9 0,0 2-476,0 1 0,1 0-6,6-6 0,0-3-336,2 0 1,0-3-2051,-4 9-1843,2-6-3270,0-9 4307,2-7 4190,-7-10-320,3-9 0,-4-10 0,5-7 0,1-5 4956,-2-23-1231,7 9-684,1-17 925,9-1-4865,5 17 1828,3-11 649,22 7-1168,-9 20 239,25-10-419,-22 28 2039,9 0-2106,-9 8 139,36 22-626,-29-8 0,2 2 324,18 11 0,1 2 767,-12-5 1,-1-1-849,2 3 0,-1-1-180,-9-5 1,-1 0-443,2 2 0,1 0-3322,1 0 0,1 2 4025,6 3 0,-3 0 0,5 1 0,-1-1 0</inkml:trace>
  <inkml:trace contextRef="#ctx0" brushRef="#br0" timeOffset="147885">10191 13874 18763,'-42'-16'215,"1"0"0,2 1 0,11 3 2324,24 6-2488,1 1 1087,6-1-1110,13-2-40,4 1-16,15-3-212,27 1-94,-8 2 168,-13 2 1,0 0-31,-8 2 0,0 1-45,2-1 1,0 1-49,1 0 1,0 1-76,-2 0 0,2 1-544,8 0 1,-1 1-84,14 4-51,5 3-62,-40 4 2068,-11 1-2280,-31 13 1305,-4-3 38,-26 10 661,13-14 1,-4 0-1138,-6 1 0,-1-1 1031,-1 0 0,0 0-14,1-1 1,4-3-1156,-15 5 1393,7-2-431,-4 1-33,22-8 39,1 0-218,23-8 1992,5-2-2115,17-8 2812,2-1-2841,32-13-56,11-2 22,-28 11 1,3 0-107,23-9 1,0 0 609,3 0-498,-13 4 0,-2 0-11,-4-1 34,-8 0 55,-5-11-15,-14 6-509,-5-9 541,-15 8 18,-4 0 133,-18-6-83,4 8-1539,-10-2 1611,9 12 23,3 3-6,1 2 982,3 2-1105,8 3 510,2 1-594,8 1 6,1 0-12,2 3 1883,2 1-1888,3 4 5,3 2 6,14 10-16,-2-3-12,10 8-235,-5-3 213,-1 2 16,-1 4-22,-3 2-17,-4 3-27,-3 1-63,-6 4-565,-5 20-1817,-8-10 1786,1-16 0,-2 0-3812,-12 15-5288,0-4 9192,1-8 1,8-16-1,3-9 1</inkml:trace>
  <inkml:trace contextRef="#ctx0" brushRef="#br0" timeOffset="148735">12503 13895 24870,'-28'-41'203,"0"-1"1,2 4 0,2 8-70,-1 21-5154,-1 3 5115,-1 3 730,-1 3-764,0 4 937,1 3-965,3 5 75,2 3-85,-4 11 3065,9-5-3088,-2 10 917,10-9-906,3 1-11,4-2 12,1 1-18,12 8 12,1-8-6,13 8 0,1-12 5,5 1 1,5-1-3155,3 0 3149,0 0-6,17 5-1604,-16-6 1616,7 5-750,-21-9 749,-6-1 12,-8-2 0,-6-1 5,-8-1-5,-7 0 6,-9 1-7,-8 0 7,-8 0-1,-5 0 1001,-6-2-1007,-3 1-16,-2-1 12,2-2 10,-13-1 1422,9-2-1495,4-1-44,18-1-84,19-1-118,6-1 974,3-2-1339,7-1-206,5-1-296,8-4-439,7 0-575,7-4-3331,6 0 2513,6-2 139,5 0 1309,3-1 551,-11 4 0,0 0 1067,-10 3 0,0 1 302,11-4 1,-1 0 1010,14-5 511,-2 0-442,-3 2 861,-6 0-174,-4 1-256,-7 1-310,-5 0-279,-7 2 3324,-2-2-3436,-9 3-761,-1 0-97,-7 5 470,-2 3-593,0 1 1529,-2 1-1679,-1 1-1,-1 3-16,-2 2-6,0 4 0,-1 3-12,0 2 7,1 3-12,1 2 6,1 3-23,2 0 6,1 2 0,1 1-5,4-2 5,3 1-3398,4-2 3404,4-1-2286,3-3 2291,3-4-5,8-2 5,-8-6 6,5-3 11,-9-7 0,-1-3 33,7-14 29,3-7-17,0-1 2279,-2-3-2167,-5 1-95,-6 7-1,1-6 3449,-6 6-3477,-4 8 1,0-3-6,-3 10-22,-1 2-6,-2 3-34,-1 2-11,-1 3-28,0 2-39,1 5-89,-1 0-141,1 2-246,2 0-2061,2 7-1031,4-4-5960,3 3 9612,2-7 0,-5-4 0,-1-3 0</inkml:trace>
  <inkml:trace contextRef="#ctx0" brushRef="#br0" timeOffset="149177">13571 13806 27001,'8'-38'302,"0"-1"1,4-23-214,-10 59-22,-2 2-44,2 5-12,0 3 17,2 18 0,1 14-22,0 4 27,-2 6-2588,-3-11 2561,-3 2-6,-10 18-2527,1-13 2538,-8 14 0,6-21-40,0-3 24,1-5 5,3-5 17,-2-1 5,5-10 1739,-1-3-1700,6-8 3406,1-2-3400,0-4 18,1-4-23,3-11 11,3-8-12,7-10 23,6-4-28,6-1-39,-4 10-3374,11-1 3357,-12 18-1221,6-2 1221,-8 10 0,8 1 0,-8 4 0,7 2 0,-9 4 0,1 4-1864,1 2 1864,0 4 1303,0 2-1303,1 3 1099,-2 0-1099,2 12-336,-9-9 325,0 9 2885,-11-12-2902,-15 7-5,-1-9-18,-13 4-2283,3-9 2216,-3-2-2231,-1-3 2064,-1-2-428,-10-3-2357,2-12 1054,8-1-1928,12-10 3944,19-1 0,1 10 0,1-1 0</inkml:trace>
  <inkml:trace contextRef="#ctx0" brushRef="#br0" timeOffset="149545">14542 13976 17966,'3'-3'6458,"-1"1"-3775,-2 2-2576,-66-41-818,22 32 775,-6-11 1,-1 5-755,5 21 729,5 5-16,17-2 351,4 1-335,0 7-33,7 1 5,3 1-11,7 0 6,7-5 22,3 0 381,15 8-375,12 2-34,3 2 829,6-3-807,-7-5-16,1 1 8,-9-5 0,2 1-34,-1 0 1,0 0 2,4 4 0,-1 0 28,13 16-11,-22-9-28,-25 4 12,-10-14-46,-27 11-72,-10-11-48,17-8 0,-2-1-210,-1-4 0,2-2-781,-20-6 175,9-7-3822,16-3 1896,3-5-3638,2-3 6562,1-7 0,11 14 0,2-1 0</inkml:trace>
  <inkml:trace contextRef="#ctx0" brushRef="#br0" timeOffset="149710">14246 14004 14874,'3'-1'6845,"-1"0"-2510,-2 1-4228,1 16-40,-11-2-17,-2 17-1345,-10-5 1295,-2 2-45,0 2-106,0 2-413,1 0-1956,-4 19-2197,9-13 3992,-2 18 1,15-35-1,2-1 1</inkml:trace>
  <inkml:trace contextRef="#ctx0" brushRef="#br0" timeOffset="151535">14830 14136 27079,'-10'-15'84,"2"5"-84,5 21 0,2-1 0,2 1 6,3-2 11,2 1-12,6-2-5,2-2 6,2-1 5,14-3-5,-6-1-6,9-4 5,-9-3 1,-1-5 5,-2 0 6,-1-3 56,1-9 61,-8-5-78,-1 0 6,-10 2 5,-6 8-6,-3 1 18,-3 2 5,-3 2 89,-6 0-94,4 6-6,-5 0 11,0 7-56,3 3-6,-5 2 0,5 5-16,0 2 0,-2 1-12,1 3 0,0 1 12,1 2-6,1 2 0,3 1-34,1 12-89,8 5-39,5-1-820,11 0 725,6-12-85,8 1-44,7-1-113,7 0-61,7-3-3143,6-3 3182,3-3 109,-16-9 1,4-3-904,9-4 0,1-1 1306,-10-1 1,0-1-316,3-4 1,-5-3 379,-3-7 72,-5-3 12,-5-2 39,-3-4 51,-1-1 1974,6-15-1896,-8 11 33,5-10 1011,-12 15-999,-4 1 291,-3-6-370,-5 10-44,-4-3-23,-5 10-39,-3 3 396,-4 2-318,-14 3-156,4 2-29,-10 4 3305,7 3-3327,-1 5-5,0 2-17,0 5-17,-10 11 11,10-2-355,-8 9 344,13-8 23,2 2-34,1 1 11,4-1-23,2 12 6,5-10-11,10 7 0,6-15 0,9-3 6,5-3-28,14-3 22,-8-7 22,8 0 12,-14-10-1,-3-1 1,-1-6 5,-1-2 0,0-3 6,-1-1 22,2-2-22,-1-2 22,1-1-5,0-1 11,0 0 55,9-16-60,-11 16 27,5-9 0,-17 21 28,-1 2 564,-2 4-625,-2 2-18,-4 3-3,-1 3-13,-5 3 0,-3 7 0,-5 4 0,-3 4 0,-15 19 0,10-5 0,0 1-1696,4-6 0,0 0 1696,-4 10 0,3-2 0,-1 8-528,4 1 477,6 0-39,6-2-61,9-5-62,10-6-106,8-6-140,11-7-112,5-5-113,5-6-128,4-6-123,1-5-129,0-6-96,-2-5 23,-4-6 207,-3-4 270,-2-4 296,-3-5 224,-1-4 100,-1-3 46,0-2 44,-8 11 1,1 0 55,12-15-14,-11 15 1,0 0 215,8-7 174,-1 2 167,-3 4 152,-3 3 73,-4 4 17,-5 3-68,-3 2-78,-5 3-112,-4 3-95,-1 3-96,-2 3 3288,-2 1-3540,-1 4 857,-4 1-930,0 3-5,-4 3-5,2 3-12,-1 4-11,-2 1-11,-1 3-29,-1 2 24,-6 10-57,5-4 6,-2 7-17,8-8 5,3 0-10,3-2-1,2 0-5,5-4 11,2-1-11,12 0 11,-2-7-12,7 0 24,-5-8-1,1-3 0,0-3 0,0-4-5,-1-3 5,1-3 17,0-1-17,-2-3 0,-1-2 1,-2 0 10,4-12-5,-2-3-17,1-1-455,-4 4 466,-4 11-11,-2 3 0,2-3 0,-4 8-22,-1 0-12,-2 10-235,-1 8 96,-2 4-57,-1 9-56,-1 0-50,1 4-716,2 11 373,6-8 306,5 8-557,7-12-196,6-2-1915,16 1 1411,-6-7-712,25 1 1973,-24-11 542,9-1 505,-18-5 448,-4-1 369,-4-2 175,-6-1-46,-6 0 790,-4-2-1008,-9 0-896,0 1-62,-6 0-73,5 5-67,0 0-39,2 0-51,1 1-33,2 0-39,1 1 22,1 0-90,2-1-67,1 1-5,4-3-12,2 2 12,2-2-1,2 1 1,3-2 11,10-3-17,-3 1-6,7-3-5,3-5 11,-8 3 11,9-6-11,-11 4-5,-1 0 5,-2-2 5,-4 2 29,-2-4-34,-7 5-6,-1-1 1,-15 6 21,1 3-4,-10 2 4,1 3 1,-3 1 0,-1 2-6,-1 1-3392,1 3 3398,0 2-841,2 0 835,1 3 1,3 0-12,1 2 0,3 0-6,1 2-1993,3-1 1999,0 3-52,3-1 46,2 2-10,0 0 21,2 1-22,1 2-5,2 0 378,11 10-557,2-6-113,12 7-117,1-12-807,23 5 2467,-7-8-1809,-2-7 1,1-2 288,11-2 226,-19-5 1,0-1 81,14-7 72,-4-4-2036,-3-6 2115,-4-5 2203,5-14-2058,-16 4 29,1-10 0,-17 13 319,-6-11-331,-3 12 533,-2-11-465,-3 17 2983,-1 3-3280,0 8 411,2 7-490,0 2-16,0 3 16,0 2-10,-1 6-1,0 3 0,-2 16-5,1-6 5,-2 12-22,0 1 22,2-9-11,-3 7 33,1-8-38,3-9 10,-1 1 68,3-12 34,0-4-51,2-9-34,1-2 0,2-9-5,3 2-34,1-2 40,7-11-6,5-3-6,0 1 0,2 4 39,1 7-50,-5 7-5,5-1-18,-2 10 23,-4 2 0,3 4-11,0 8 0,1 6-3398,-2 2 3353,-1 2-17,-9-4-72,0-1-96,-2 1-134,-2 0-180,1 0-2447,5 8-3518,0-6 5953,8 6 0,-10-15 0,0-1 0</inkml:trace>
  <inkml:trace contextRef="#ctx0" brushRef="#br0" timeOffset="152169">18485 14209 19341,'-50'-30'153,"1"0"0,5 2 0,6 11 2409,5 33-2434,-11 8-83,9-2-45,-11 8 28,17-5 1410,4-1-1433,5 3 866,3-1-893,6 2 3379,5-2-3424,6 12-17,8-10-307,5 8 189,7-12-135,4-2-173,6 0-173,4-3-3511,4-2 3074,3-3-286,3-3-461,0-4-609,-12-5 1,0-1 27,16-3 771,14-5 691,-23-4 885,-4-4 756,-4-2 3996,-5-2-2842,-6-2 330,-3 0-33,-5 0 2409,-2-14-3580,-5 12-50,-4-9-240,-3 18-124,-2 1-62,0 2-78,0 2-68,0 1-49,0 2 94,0 1-184,-1 3-135,1 0 0,-3 7-22,3 1 0,-2 5 11,2 1-12,2 1-10,-1 2 16,3 7-5,7 1 6,7 3-23,13-7 5,7-8 1,-5-5-1,0-9 1,-9-3 5,-1-7 6,8-12 11,-1-8 0,-2-1-1178,-6-3 1178,-8 10 12,-3 1 21,-1 1 131,-2-11-192,-8 14 0,-3-1 0,-10 17 0,-3 7 0,-3 5 0,-5 3 0,-2 4 0,-4 5 0,2 1 0,-15 15 0,13-6 0,-8 11-2874,18-11 2874,5 1 0,3 0 801,6-1-801,4 11 0,6-9 0,7 9 0,17 0-108,0-8-1555,14 8 548,-6-14-1170,5-2 2253,7 0 1,-30-15 0,-2-2 0</inkml:trace>
  <inkml:trace contextRef="#ctx0" brushRef="#br0" timeOffset="155145">1277 15393 18852,'-8'0'1931,"2"0"-1023,6 0 1450,0 0-2369,-23-52-837,30 32 837,-11-41-51,41 45 49,4-1-116,6 2-45,2 2-109,-12 7 1,0 2-3316,16-1 3306,-20 4 1,-2 3-353,2 7-936,-11 22 930,-15 0 89,-15 19 158,-18-6 378,-1-13 1,-9 4 0,3-4-112,-1 1 0,-1 0 259,-2 0 0,-5 3 1,4-4 114,4-6 0,0-1 325,-11 5 0,0 1-40,4-3 1,2-1-306,1-2 1,3-1 408,-15 11-278,36-24 166,8-3-280,14-10-89,8-5-73,6-5-1343,8-5 1287,6-4-210,8-2 187,4-3-233,5-1 245,2-3-4,-28 16 1,1-2 8,10-7 1,0-1-1,-11 6 0,1 0 404,5-6 0,-2 0-370,4-8 6,-8 1 1209,-3-8-1165,-13 10-28,-2-6 73,-13 14 1291,-4 1-1033,-16-5 90,-11 2-225,0 1-155,-2 6 133,13 7-23,5 3 1652,3 0-1545,1 1-263,8 3-51,0 0 665,7 3-721,4 7 45,10 8 5,2 4 7,10 6-12,-2-1 11,2 2-23,-4-4 1,1 3-59,1 3 0,0 1 77,0 0 0,0 2-114,-2 0 1,-2 0-230,2 14-174,-5 2-207,-8-1-336,-6 1-599,-12 0-1546,-6 1-6633,-7-5 9211,-1-6 1,10-18 0,6-7 0</inkml:trace>
  <inkml:trace contextRef="#ctx0" brushRef="#br0" timeOffset="155902">4028 14950 23976,'-57'-12'191,"6"4"-147,28 18-4,-4 1-1,-3 2-5672,-4-1 5661,-3 1-16,-2 0 1436,1-1-1415,1 0 6,2-1 17,4-3 6,3 0 39,4-3 33,5-2 883,3-1-833,5-1-4,3-1-29,4-1 3376,2-1-3438,2 0-21,0-3-12,0 1-17,1-1 6,1 1-29,1 0 7,1 0-12,-1 2 6,0 0-6,-1 1 0,-1 1 6,0 0-11,0 2 22,1 4 50,-1 12-28,1 0 1,-2 12 16,-1-3 11,-1 6 74,-6 22-85,2-9-1733,1-14 1,-1 0 1733,-1 14-18,-1 2-730,2 0 702,0-1-10,3-2 4,1-5-10,1-3 0,3-3-78,2-4 66,5-2-5,4-4-79,14 5-27,-1-11 2531,14 1-2705,-4-13-191,7-3-342,6-6-628,5-5-4200,5-6 5652,-24 3 0,-1 1 0,3-2 0,-1-1 0</inkml:trace>
  <inkml:trace contextRef="#ctx0" brushRef="#br0" timeOffset="156719">5394 15077 18089,'2'-4'3786,"0"0"-369,-2 4-3378,8-53-27,-8 40-7,4-40-5,-17 56 11,1 0 6,-8 5-11,1 1 6,-12 6 21,-6-1-3402,0 0 3413,2-4-315,12-7 344,2-1-12,3-1 12,1-2 50,-2-4-50,6 0-11,-3-3 55,6 3-16,3 1 3162,0 1-3268,5 2 455,1 1-450,1 3 34,0 1-23,-2 6 6,2 2 22,-4 15-33,0-4-1,-3 22-16,-1-4 28,2 0-552,0-4 541,4-12 5,0-3 0,1-2 12,1-2 10,0-3-16,0-2 45,0-1 11,0-6-1,0 1 24,0-6 660,0 0-650,4-8-67,-2 2-16,3-8 21,-1 3 502,1-3-529,8-6-6,-2 2-11,7-4-11,-2 6-6,3 2-5,2 0 22,14-1 0,-6 7-23,8-1 18,-10 7 5,-1 1-6,-1 3-22,1 3 11,-2 4-16,0 0-12,-3 4 17,-2-1-129,-1 10 34,-9 5 67,-3 0 6,-9 1-1,-6-10-33,-5 1-33,-11 7-102,-6-1-3358,0 0 3286,0-7-908,1-5-106,8-6-1120,-7 0 2425,9-5 0,10-3 0,0 1 0</inkml:trace>
  <inkml:trace contextRef="#ctx0" brushRef="#br0" timeOffset="156978">5974 15305 26928,'-7'16'6,"0"1"-51,2 5-213,-7 14-78,2-6-1445,-8 27-6565,5-8-1485,0-3 8896,5-10 0,6-25 0,0-5 0</inkml:trace>
  <inkml:trace contextRef="#ctx0" brushRef="#br0" timeOffset="157377">6352 15121 23740,'11'-41'606,"0"0"1,0 3 0,-4 8-161,-6 18-138,-1 4-31,0 3-120,0 2-78,0 2-22,-1 7-1,-2 9 16,-1 5-5,-6 24-44,-1 4-486,-1 1 463,4-16 0,1-1 6,-2 19-103,2 9 80,5-18 0,6-11 12,4-17 10,2-4 7,10-4 497,5-13-465,13-13-27,6-15-2534,-7 0 2545,0-3 50,-4 2 49,-1 1 30,1-2-45,-9 10-28,-12 14-23,-5 11-55,-7 7 16,-3 7 1,-3 3-1,-1 4 2623,-6 15-2628,0 8-3384,-1 2 3362,2 1-12,6-12-2341,0 18 2257,3-10-1612,0 12 1366,6-16-1023,8 10 148,1-15 794,9 2-9403,6-15 8860,-9-11 1,1 0 0,-14-8 0</inkml:trace>
  <inkml:trace contextRef="#ctx0" brushRef="#br0" timeOffset="157779">7187 15094 25998,'7'-41'160,"0"-1"1,0 3 0,3 9-105,12 20 17,15-1-40,-8 3-16,11 0 39,-3 6-28,-3 1-5,5 5-12,-13-1 11,-6 5 12,-6 1-6,-5-2 0,1 4 17,-5-1-34,-2-2 6,1 3 27,-2 2-21,-1-2 5,1 12-11,-2-6-6,1 6-17,-1-2 6,0 15-11,3 9 19,-1-12 1,0 1-501,5 23 532,2 2-38,-1-28 1,1 0-3,6 19-6,-3-19 1,0 0-6,6 10 0,-1-3-17,-4-5-17,-5-3 22,-9 4-5,-21-4-28,-4-2-70,-4-14 0,-4-3-120,-12 0 39,13-5 0,-1 0-520,-16-2-791,-3-1-3994,-1-2-4026,6 0 9538,7-1 0,19 0 0,10 0 0</inkml:trace>
  <inkml:trace contextRef="#ctx0" brushRef="#br0" timeOffset="158526">9682 15316 24923,'-40'-22'214,"1"0"1,-1 3 0,16 1-176,35 3-33,2 3-12,13-3-22,18 2-112,18 1-531,-19 6 1,2 0 370,3 2 1,1 2 100,-10 1 0,-1 1-47,-3 1 0,-3 2-331,7 3-22,-9 5-18,-10 3-403,-10 2 538,-10 4 129,-12 4 135,-28 14 302,0-6-186,10-11 0,-2 1 365,-5 0 0,-1 0 252,-2 2 0,-2 1-25,-7 3 0,0 0-679,6-3 1,4-2 468,-14 7-73,20-10 129,21-12-5,13-4-146,19-6-152,7-4-27,16-6 31,-1-2-49,5-3 18,3-2-23,2-2-270,0-2 281,-1 0 6,-16 5 0,0-1 11,15-10-17,-19 10 1,-1-2-1288,14-23 1321,-17 9 40,-1-12 21,-20 15 12,-6 0 320,-27-17-236,6 20 122,-4 5 1,-3 4 50,-9 9-229,0 1-28,10 9-28,15 2 758,4 2-758,4 5 3358,4 3-3414,4 2-6,3 2 6,9 6-22,-2-4-1,6 8 12,-5-4-6,1 0-6,0 4 0,1-1-61,6 17-22,-7-10-85,3 12-145,-10-10-791,-3 19-1427,-6-9 801,-6 14-1653,-7-17 3389,-8 3 0,9-20 0,-1-2 0</inkml:trace>
  <inkml:trace contextRef="#ctx0" brushRef="#br0" timeOffset="159367">11934 15319 24173,'-22'-42'143,"1"0"1,1 2 0,1 10-26,0 19-12,-3 1-11,-2 3-33,-1 2-12,-3 3-16,0 1 872,-13 9-884,11-1 0,-14 18-22,23-6 301,-2 7-301,12 3-11,6-6 11,2 6 6,7-10 128,12 9-134,0-9-6,10 6 12,-1-9 28,21 4-2,-7-5-38,17 3 17,-13-6-16,0-1-6,1 2 5,-3-1-11,-3 2 12,-4-2 5,-7 1-6,-8-2-5,-8-1 22,-5-1 0,-10 1 6,-7 0-28,-10 0 28,-7 0 5,-9 0 0,-2-1-27,-13 3-291,8-3 0,1 0 291,-4-1-1403,4-4 1,0 0 1328,0 0 17,8-1 1,4-2-180,20-1-134,6-2-174,5-2-146,6-1-1276,17-6 587,1 2-398,14-4-84,-4 2-1862,12-1 1,2 0 2641,6-3 760,-4 1 1,-2 1 152,-7 0 402,2-1 1284,15-6-96,-27 10 0,-1 0 280,29-11-61,-10 3-135,-19 7-123,-5 0-208,-5 1-145,-4 2 2951,-6 0-3276,-3 3-157,-2 0 112,-3 3-492,-1 0 486,-15 30-604,7-12-6,-10 25-11,11-20-5,3 2 831,1-1-859,5 0-1,2-1 17,6-3-11,4 0 0,3-2-5,5-2-6,15 0 11,-6-7-3381,9 0 3370,-13-6-125,-1-4 187,-4-2 27,-2-5 57,-4-4 27,-1-2 62,-2-3 39,-2-1 460,4-24-387,-8 5-207,3-7 3288,-9 15-3339,-2 14-10,0 2 226,0 3-249,-1 4-5,0 1-52,-1 3 1,1 1-34,0 2-229,-1 1-96,0 2-408,0 3-1071,0 3-7982,0 1 9811,-1-1 1,2-4 0,0-1 0</inkml:trace>
  <inkml:trace contextRef="#ctx0" brushRef="#br0" timeOffset="162182">13014 15211 24427,'14'-48'504,"-1"0"1,0 4-1,-4 10-291,-8 26-2,0 2-127,-1 4 29,0 1-68,0 8-5,0 1 5,-2 8-12,1 3-10,-2 3-7,0 5 1,0 3-3356,-2 4 3361,0 3 6,-1 2-22,0 2-12,0 2 1,-1-1-1,0 0 11,1-7 1,-1 0 11,-1 6-6,-4 18 0,5-38 6,1-5 3403,-2 1-3347,4-9 22,-1 0 34,4-7 17,0-6-96,1-2 6,2-7-22,0 0-3398,2-5 3386,2-1-1323,3-3 1335,1-2-452,2-3 451,1 1-33,2 0 23,1 2 10,9-6-10,-5 10-12,5-3 0,-8 13-11,-1 3 1227,2 4-1233,-6 3 560,3 5-560,-6 4 12,-1 5-6,0 4-6,0 3-5,0 4 11,-1 2-5,-1 3-1,-3 0-37,-2 14 27,-4-12 10,-3 8 6,-5-16-28,-12 4 17,2-9 22,-10 3-33,6-12-2279,-2-1 2233,0-3 1560,2-2-1682,2-2-2176,3-4 1829,4-1-298,4-5-532,6-4 889,3-3 478,6-6 0,-2 10 0,3-1 0</inkml:trace>
  <inkml:trace contextRef="#ctx0" brushRef="#br0" timeOffset="162606">13672 15255 25230,'5'45'158,"0"-1"1,-3 4 0,-6-7-75,-12-9 148,-6 7-148,5-12 44,0-4-44,0-2 107,-5 1-85,8-9 6,-4 1 11,10-8 154,-1-4-131,6-6-21,0-2-91,3-7 5,2-2-16,2-2-12,2-5 17,2-4 39,7-19-50,-1 9 0,5-15 22,6-1 6,-5 13-333,8-9 389,3 8 5,2 7-50,1 3-11,-6 10-6,-10 12 1,0 2-12,0 3-28,9 1-12,-6 4-4,8 3 21,-9 3-5,8 13-5,-8-2-12,6 10-3261,-11-5 3272,-1 4-1026,-2 1 1010,-3 3-29,-3 0-33,-1 3-28,-3 1-321,-1 1-351,-1 17 123,0-14-297,-2 10-2100,0-20 1064,-2-5-1597,0-2-5449,-2-5 9040,1-4 0,2-7 0,1-4 0</inkml:trace>
  <inkml:trace contextRef="#ctx0" brushRef="#br0" timeOffset="162788">13728 15633 22347,'-11'-44'612,"1"0"0,0 3 0,3 6-281,8 12 66,6-7-257,7 1-128,14-4-46,0 10-50,5 6-73,-3 8-128,4 2-1324,28 0 54,-26 4 1,1 1-577,1 0 0,-1 1-2171,-3 0 0,-2 1 4302,4 0 0,-18 0 0,-7 0 0</inkml:trace>
  <inkml:trace contextRef="#ctx0" brushRef="#br0" timeOffset="164165">14355 15287 14191,'-3'-2'6951,"0"1"-1204,3 1-5641,-17-46-5,18 32-73,-14-33 0,23 45 17,5 6 11,4 7-23,7 12-27,-4 2-12,-3 5 1,-5-5-23,-1 3-84,5 16-28,-3 6 101,1 0 11,-6-7 11,-5-9 22,-2-14 18,-2 1 55,-8-13-33,0-4 106,-18-10-72,6-6-18,-8-10-5,12-6-50,7 5 16,4 2-33,8 2 11,6 0-84,23-6 11,-4 10-357,15-1 267,-13 9-61,2 0-50,2 1-3406,1 0 3125,3 1-1542,19-1 798,-13 1-1193,14-2 257,-23 1-576,-4-1-1750,1-3 3833,-15 1 4320,-2-1-1794,-14 3 843,-6 2 1459,-6-3-203,-6 0-2171,-4-3-367,2-2-906,6 3-38,5 0-56,4 3-57,1 0 174,1-3-168,4 1-185,0 1-50,3 1 0,1 4-28,1-1-29,2 3 18,1 0-34,2 1 11,0 4 6,3 3-17,-1 5-11,9 13-23,1 10 12,-1 2-800,-5 3 772,-11-10-6,-2 1 22,-3 1 12,-2 1-121,-1 11 171,-4-9-22,0-1 16,-5-14-16,1-14 16,-2-2 12,1-2 0,-2-2-1,2-4-5,0-3 805,0-11-755,2-7-22,2-8-33,5 4 142,4 4-154,2 9 0,2 2-33,7-3-34,6 3-6,3 1-39,2 5-39,-4 5-84,3 1-89,1 1-29,2 1-78,1 0-112,4 1-101,2 1-1103,24 4 912,-12-2-58,-16-1 0,1-1 282,30 1 561,-18-2 9,18-1 400,-34-1-378,1-2 619,-19-1-7,-3-1-38,-2-1 944,-3 0-1056,-1-1-57,-1-1 599,-2-3-733,-1 1 569,-3-1-636,-1 2-23,-1 2-38,-3 0-23,-1 1-34,-3 1-5,-3 3 5,-10 2-50,6 2 17,-14 10-39,17-2 11,-3 7-12,12-4 1,1 1 5,3 0 0,1 2-22,2 1 5,1 1-10,1 0-40,3 11 0,2-6-17,5 7-45,4-10-190,16 4 157,-3-9 45,13 0 61,-9-10 34,0-3 16,-2-3 51,5-6 101,-4-7-28,-3-4-12,-7-2 12,-9 4 6,-3-2 122,-3-7-150,-2 6-7,-3-4-4,-1 8 21,-3 2 1,1 1 78,-3 0-135,3 5 12,-3 2-50,5 6-23,-3 3 5,2 4 1,-1 3 11,2 36-34,3-19-1627,3 26 1622,5-29-23,1 0-22,2-3-34,2-1-179,11 3 129,-5-8-17,8 1-73,2-10 169,-6-4 27,6-4 34,-10-5 33,-1-5 0,0-1 18,-1-3-7,-1-1-10,0-1 21,-2 0 7,1-2-1,-2 2 12,0 1 5,-3 2 11,-2 2 79,-1 2 1537,-3 6-1672,-2-1 51,-3 8-34,0 2 0,0 3-16,-1 1-6,-1 2 5,0 0-669,0-1 653,1 1-6,1-1-6,0-1 23,1 0-17,5 2-5,1-4-29,7 3 28,-1-5 1,2-1 657,3-2-652,3 0-6,2-1 1,4-1 5,3 0 5,2-1-10,1-3 5,-2-2 5,-3-2 79,0-7-28,-10 3 12,-2-5-7,-9 5 34,-3 0 1,-1 1 17,-2 0-113,1 2 0,-2 1 0,0 2 0,0 3 0,-5 3 0,0 4 0,-15 15 0,1 1 0,-11 11-485,2-2 485,-5 6-1526,-3 5 1526,-5 7 0,18-21 0,0 2 0,-1 2 0,0 0 0,-1 3 0,0 1-4,0 3 1,0 0-230,0 2 1,1 0-247,0 3 1,1 0-1678,0 1 1,2 0 2155,-4 8 0,3-2 0,-2 3 0,3-1 0</inkml:trace>
  <inkml:trace contextRef="#ctx0" brushRef="#br0" timeOffset="165848">18260 15644 26402,'-27'26'82,"-1"0"0,-8 7 0,1-1-733,-8 6 611,12-11 1,0-1-919,-16 15 605,11-11 0,0 1-434,10-8 0,-1 1 162,-8 7 1,2-1-1454,-9 10-1977,5-2 4055,2 1 0,17-19 0,2-1 0</inkml:trace>
  <inkml:trace contextRef="#ctx0" brushRef="#br0" timeOffset="165997">17598 16105 11721,'6'-59'3276,"1"0"1,-1 13 0,0 4-2518,1 9 0,2 4 367,15-14-298,3 9-6191,1 5 5582,-3 15-62,-9 10 1375,1 3-1387,7 11 788,9 10-933,14 20-79,-4-2-578,-20-16 0,0 1-32,11 14-1187,0 3 1876,5 8 0,-19-22 0,0-1 0</inkml:trace>
  <inkml:trace contextRef="#ctx0" brushRef="#br0" timeOffset="166609">9487 17042 15958,'-49'-2'455,"1"-1"1,4 0-1,8 0 2157,16-2-2444,7-2 1028,6 1-1140,4-1 572,7 0-634,6-1 2150,10-1-2223,11 0-268,9-1 50,-1 3 0,6 0-1923,9 1 1,2 1 1793,0 0 0,1 0-221,3 2 0,-3 1-881,-17 2 1,-3 0-229,0 1 1,-2 2-2900,28 3 4655,-4 8 0,-29-7 0,-5 2 0</inkml:trace>
  <inkml:trace contextRef="#ctx0" brushRef="#br0" timeOffset="166940">9818 17139 14313,'-44'14'1221,"1"-1"0,-1 1 0,-16 5 0,3-1-1592,17-6 1,3 0 742,3-1 1,1 0 159,-26 8-191,10-3-2174,9-3 2001,11-5-67,9-2 761,9-3-834,5-2 275,10-2-286,6-4 5,11-4-44,9-6-418,9-4 396,10-3-18,8-3 34,-25 12 0,1-1-6,1 1 1,1-1-1,2-1 1,-1 1 10,1 0 1,-1-1 13,0 0 1,-1 0 8,-2 0 0,0 0 8,-3 0 1,-1-1 2,23-14 23,-8-1 122,-3-11 2497,-19 11-2373,-7-15-140,-21 22 381,-8-4-100,-14 8-164,7 7 6,-6-2-16,11 8-29,4 3-50,2 1-67,5 2 0,2 0 2166,2 1-2295,0 2 33,3 2 1,3 3-6,2 5 39,4 2-50,2 4-6,2 3 0,2 3-3397,0 2 3403,1 3-898,-1 3 864,-2 2-129,-6 0 1,-1 1-51,0 11 78,-3-11 1,-3 1-2881,-10 19 1967,-1-15-3319,-1-7 1,-2-2 4046,-6 4 0,3-6 1,7-16-1</inkml:trace>
  <inkml:trace contextRef="#ctx0" brushRef="#br0" timeOffset="167808">11759 16868 21787,'-8'-48'330,"0"-1"1,3 8 0,-4 7-203,-26 10-27,4 10 0,-4 2-45,-3 3 344,2 5 0,-2 1-355,-9 0-40,12 3 1,1 1 0,2 5 1009,5 6-993,5 2-22,4 4-5,6 4-12,4 1 0,4 3-5,3 1-1,7 1 6,4 0-5,19 13 11,-2-10 378,13 8-351,-6-11-27,3-1 11,2-1-22,0 1 5,0-1-11,-1-2 0,9 9-1485,-17-10 1513,2 7-5,-21-13-18,-6 0 570,-16 5-531,-3-5-4,-14 2 21,-1-9-2403,-19-1 2381,8-4 6,-12-2 62,15-3-62,-16-8-34,15 0 1933,-9-7-1933,21 0-112,3-10-168,13-6 3392,8 1-3431,14 0-72,7 10-52,6 2-27,4 2-1,4 0-331,2 2-206,24-6 600,-13 6 243,-14 4 0,0 1-110,12-3 101,-12 3 1,0-1 117,15-5 85,12-5 105,-24 5 90,-4 0 146,-5-1 617,2-8-438,-7 6 431,7-12-538,-14 13-33,4-4-77,-8 9 337,-2 2-305,2 1-240,-5 4-12,1 1-5,-5 5 5,0 3 90,-1 12-129,-2 1-17,-1 9-11,-3-3 5,-6 16-16,0 5-28,2-1 5,4-3-5,5-16-11,8 6 5,-2-11-22,8 3 44,-3-13 12,7-4 50,6-8-27,12-11-7,9-13-3402,-6 0 3397,-3-3-17,-12 8 11,-3 1 29,4-8 5,-9 7-6,4-5 17,-10 10-11,-2 1 23,0-1-51,-4 6 5,0-1-5,-2 8-67,-1 2 3409,-4 8-3499,0 6-291,-3 11-23,3-2-212,3 1-258,2-5-476,5 1-4417,3 0-272,6-2 5511,7 1 0,-10-9 0,1 0 0</inkml:trace>
  <inkml:trace contextRef="#ctx0" brushRef="#br0" timeOffset="168225">12978 16827 17206,'0'-6'4968,"0"0"-3087,0 6-1405,0-62-89,0 38-211,0-12 0,0 2 572,-1 19-339,1 0-269,0 5-73,0 2 239,1 6-318,-1 2 796,1 5-778,0 3-1,0 5-33,0 4 45,0 5-23,-1 18-10,-7 12-285,2-16 0,-2 1 303,0-6 1,-1-1-3,-11 31-11,-3-3-17,5-16 34,-4 8-40,7-17 40,7-14 5,1-1 62,4-15-34,2-7 23,2-3 567,0-7-533,9-12-80,-1 3 85,14-18 11,-2 6-28,11-8-67,-7 11 11,-1 7-22,-1 10 10,-5 5-21,4 3-6,0 8-12,-1 10 34,6 12 1,-9 3-24,-3 5 7,-5 5-12,-4-10 23,-1 9-18,-10-3 7,-12-2-12,-17 4 28,-16-10-3403,3-11 3370,-1-7-45,12-8-575,5-5 1,-2-3-2339,-18-15 2552,18 8 0,2-1 1,3-3-1,15 8 1</inkml:trace>
  <inkml:trace contextRef="#ctx0" brushRef="#br0" timeOffset="169230">14503 16895 15788,'3'-5'5555,"-2"1"-2451,-1 4-2348,12-61-481,-12 41-82,3-16 0,-4 2-53,-9 25-22,-7-2-40,3 7 45,-12 2-39,-5 5-45,-12 9-426,7 2 421,1 6-29,11-3-16,0 1 0,3 0 5,3 1 23,4-2-11,4 1-12,3 4 6,5-5 17,5 4-3255,5-7 3244,6-2-1179,17 6 1178,-2-4 23,13 3-28,-7-3 17,2-2-53,19 6 19,-2 1 17,-3 1-706,-11-2 712,-22-5 2288,-4-2-2294,-6 6-994,-6-5 1022,-6 6-55,-17-2 61,-1-3-6,-14 3-6,3-5 6,-3-1-22,-3-1 10,-1-2-16,-2-1-443,1-2 432,-1-1-34,-13-3-17,13-3-10,-6-4 1377,20-4-1501,6-2-146,6-2-885,7-10 141,9 3-594,6-4-1843,8 7 3243,8 0 0,-16 12 1,0 2-1</inkml:trace>
  <inkml:trace contextRef="#ctx0" brushRef="#br0" timeOffset="170391">14853 16928 21476,'-15'37'123,"4"-6"-95,11-22-17,3 0 2024,2 1-2007,5-2 5,4 0 6,2-1-27,5-2 4,2-1 1,3-1-17,2-2 857,14-3-834,-11-2-1,8-5-2399,1-16 2438,-17 6 12,7-12 1008,-20 12-974,-4-1-1,-2 0 6,-2 1 34,-1 1 128,-5-4-173,0 6-6,-5-2-16,1 8 3380,0 2-3392,-3 3-39,0 2 0,-1 1-17,0 3 12,-1 4-35,-1 3-16,-1 4-11,-9 14 39,7-5-3381,-6 11 3365,7-7-958,3 2 963,1 1 0,2 0 0,1 12-40,5-9-189,6 19 60,8-20-94,7 8-107,8-13 2460,5 0-2723,9-3-57,6-3-72,4-4-11,5-4 28,2-3 106,-1-5 316,-16-4 1,0 0 283,17-6 471,-20 3 0,-2-2-315,8-8 96,-6-1 128,-4-2 91,-8-1 78,-5 0 10,-4 0-27,-4-1-34,-3 1 341,2-9-430,-3 6 297,2-11-371,-6 16-33,-1-4-33,-2 9 117,-7 1 145,-1 4-397,-10 1-22,0 3-23,-5 4-5,-5 3-12,-4 3-5,-1 3-17,-1 4 565,0 1-553,-10 13-333,14-5 309,-6 8 12,20-8-16,0 11 16,9-9-17,0 6 0,7-13 17,11 0-11,9-7 11,6-2-6,5-8-16,-6-6-3260,1-2 3276,0-6-565,1-3 593,1-3-22,-1-3 11,3-2 0,-1 0-28,0-2 45,-1 1-6,-2 1 6,-2 1 6,-3 2 5,-2 2 17,-4 4 3007,-4 2-2985,-4 5 1085,-3 3-1175,-5 4 91,-4 5-84,-5 3 22,-5 6-12,-4 4 6,-2 3-11,-15 19 0,8-7-11,-9 13 6,11-10-1711,9-10 0,-1 2 1677,-7 15-3,10-14 0,0 0-175,-1 12-1,4 0-146,5-2-2351,4-3 2110,8-6-977,6-5 691,7-7 72,21-6-1225,-6-7-510,12-7-1137,-13-9 0,-2-2 2508,10-7 970,-9 3 1,-1 0 558,3-6 400,-2 0 402,0-3 1832,12-13 485,-10 7-1936,9-8-101,-14 11-184,0 0-163,-2-1-101,-1 1 2151,7-11-2442,-9 11-123,3-7-68,-11 16-72,-2 2-29,-3 3-43,-2 3-35,-2 4-45,-2 2-78,-2 3-67,-2 2 1044,0 0-1117,-2 3-17,-3 2 23,-3 5-12,-3 2-16,-2 5-23,-2 0 22,-1 4-16,0 1 6,1 2 44,2 2-73,0-1-3219,3 0 3219,2-2-33,3 6 11,3-4-22,10 0 39,2-10-29,7-6 12,-2-6 17,2-2 11,12-4 0,-6-2 11,8-4 3404,-2-10-3376,-7 4-17,4-7 68,-3-3-45,-7 4 28,5-5-3365,-8 7 3410,-1 4-908,-2 0 919,-2 4 78,-1-2-55,-2 2-24,-2-1-77,-2 5 2917,-1 3-2963,0 2 1108,0 2-1309,3 8-145,0-2-275,4 8-504,3-4-1306,2 1 1578,5 1 0,-11-8 0,-1 0 0</inkml:trace>
  <inkml:trace contextRef="#ctx0" brushRef="#br0" timeOffset="171126">16927 17244 19806,'-56'-4'95,"17"1"2459,54 1-2504,15-1 1415,10-4-1454,6-3 12,-10 0-46,-4-3-1386,-13 3 1398,-1-3 2252,-2-3-2202,3-8-17,-5 4 17,5-12 23,-9 11 22,-3-2-50,-4 9 3397,-8 4-3426,-7 7 68,-36 15-90,19-3 23,-21 14-17,26-1-3370,8-3 3364,-5 7 17,6 7 6,4 2-57,4 10-189,16-5 21,6-12-72,10-7-6,-1-11 40,4-1-365,24-1-112,10-3 291,-21-3 0,1-2 392,-1-4 1,-1-1 66,18-6 30,-12-5 27,-24 2 61,-4 0 3327,-1-8-3260,-7 4-16,1-4 5,-6 7-16,0 1 5,-1 1 729,0 1-735,0 1-10,0 2-18,0 1-22,0 2 17,0 1-28,-3 3 107,0 0-141,-9 15-67,1-2 1,-9 12-1,3-3-11,-1 1-34,-13 20 40,12-15-1,-11 21-16,19-27-6,1 3 6,6-10 6,3-4 10,3-2-3397,3-3 3415,10-3-7,2-7-16,2-1 0,0-6 23,1-6-12,-5 3 6,4-6-12,-7 5 3404,0-1-3336,5-7-23,-3 6 46,16-12-35,-12 17-55,4-1 22,-11 11-28,-7 5 5,0 2-33,4 9 17,1 7 22,2 11-22,-6-4-11,-2 0-118,-6 0-67,-1-7-202,0 4-1361,0-3-5360,3-3 7130,2-2 0,-2-7 0,1-5 0</inkml:trace>
  <inkml:trace contextRef="#ctx0" brushRef="#br0" timeOffset="171724">18347 17249 28098,'-54'-8'89,"1"0"1,3 2 0,5 9-76,14 16 0,5 5-692,-12 9 661,11-3 238,18-13-232,4 0 135,8 4-158,14-1 6,4 0-17,11-5-201,14-6 61,-7-4-442,16-1 271,-23-4 1,1-2 22,1-2 0,2-2 190,7-1 0,0-2 140,-4-4 1,-3-1-371,15-8 424,-12-1 167,-11 2-67,-8 6-5,0-2 5,-11 8 325,-3-5-347,-3 8 293,-4-4-327,-2 7 821,-3 2-793,-3 0 12,-1 1 5,-2 0-90,-1 1 45,-1 2-22,1 3 6,-1 3-74,4 0 12,2 2 45,6 2-40,4-3-16,3 5-18,6-5 24,4 1 21,15 3-38,10-2 16,3-2-1722,1-6 1722,-14-3-22,-2-4 0,5-7 11,-12-1-35,2-6 35,-14 1 0,-3-1 23,-3-11 33,-6-1-45,-2 0 34,-6 4-17,-1 9 11,-3 4-27,-3 1 1698,0 4-1710,-13 3 0,0 5 0,0 4 0,5 5 75,3 13-75,6-3-612,-3 9 612,7-7 0,1 1 0,1 1 0,3 0 0,2 1 0,3 1 0,4 1 0,5-1 0,6 2 0,8 0-315,8 3-1773,9 0 868,9 0-1844,7 0 3064,-20-14 0,-1-2 0,3 2 0,0-2 0</inkml:trace>
  <inkml:trace contextRef="#ctx0" brushRef="#br0" timeOffset="179039">20500 17146 18630,'-20'-18'162,"-18"38"683,21 5 1,0 4-863,-9 11 0,-1 0-20,5-9 1,0 1-93,-14 15 1,0 2 41,8-13 0,1 0 293,-9 11 1,0 1-633,4-4 0,2-3 118,8-10 0,1-1-56,-5 6 0,1-1-1714,-12 12 65,11-17 826,-4 0 1215,8-19-364,6-8 805,0-9-397,10-8 886,3-9-673,4-6 491,5-6 0,2-1 36,0-14 545,0 11 1,0 0-489,-4-4-96,-1 3-201,0 3 27,-1 4-89,3 5-73,1 4-56,1 6-84,2 4 168,7 3-101,9 6-207,2 5-23,8 5 34,20 15-740,-6-1 575,-13-3 0,1 0-17,-7-2 0,0 1 134,2 1 0,2 2-767,18 10 1,2 3-2631,-17-10 0,1 1 0,-1-1 2403,15 10 1,-2-1-1,-13-8 1,-7-4-1,-12-7 1</inkml:trace>
  <inkml:trace contextRef="#ctx0" brushRef="#br0" timeOffset="195597">19844 14470 21803,'-6'-4'1361,"1"0"-846,-6-26 1,2-9 256,4-6-612,-5 0 0,2 0 115,12 3-40,3 17-28,0 3-39,0 6 78,2 1-150,-3 9 27,0 0 118,-3 14-124,0 1-22,0 9 23,0 13-51,0 13-44,0 2-286,1 1 274,3 1 0,1-13-593,5 8 616,1-18-6,3-5 11,3-4-3035,14-3 3068,-5-7 18,12 0-542,-9-9 497,3-4-115,4-6 87,-6-1 0,1-3 0,22-12-653,-15 7 0,0 0 638,-8 3 1,0 0 0,3-1 0,3-2-5,0 1 0,4-2 0,-1 1-4,8-5 1,4-1-17,-10 7 1,7-4 0,3-1 0,-2 1 0,-5 3-403,0 0 0,-3 2 0,3-1 382,5-3 0,6-2 0,-1 1 0,-5 3-356,-10 4 1,-3 3 0,0 0 221,20-7 0,1 0-137,-3 2 0,1 1-155,-3 2 1,0 1-480,-4 3 0,1 0 947,3 2 0,-4 1 0,3 0 0,-4 3 0</inkml:trace>
  <inkml:trace contextRef="#ctx0" brushRef="#br0" timeOffset="204467">8734 3195 24575,'11'0'0,"4"0"0,10 0 0,10 0 0,11 0 0,7 0-611,-22 0 0,2 0 611,4 0 0,2 0-530,3 0 1,3 0 529,12 0 0,3 0-1376,-3 0 0,3 0 1376,-3 0 0,4 0 0,-3 0 0,-15 0 0,-2 0 0,2 0 0,11 0 0,2 0 0,-4 0-159,2 0 0,-1 0 159,7 0 0,1 0-475,-6 0 1,-2 0 474,-1 0 0,-1 0 0,-1 0 0,-2 0 0,-6 1 0,0 0 33,3 2 0,1-1-33,-2 1 0,0 0 0,0 1 0,0-1 0,2 0 0,-1-1 0,1 0 0,1-1 0,0 0 0,-1 0 0,-2 0 0,-1-2 0,-2 1 0,0 0 0,-4 0 0,-2 0 0,-3 0 0,0 0 1159,1 0 0,0 0-1159,30 0 0,-30 0 0,0 0 0,0 0 0,0 0 0,0 0 0,-1 0 0,1 0 0,0 0 0,29 0 0,-29 0 0,0 0 0,27 0 0,-8 0 0,2 0 0,-5 0 0,4 0 0,1 0 0,-1 0 348,-6 0-348,-15 1 0,0 0-4275,14 3 4275,12 1 879,-25 1-879,-3 0 0,-8-2 0,-2-1 180,-1 2-180,2-2 0,1 1 0,2-2 6784,-3-2-6784,-1 0 0,1 2 0,3-1 0,5 1 0,1 0 0,1-2 0,0 1 0,0-1 0,-2 0 0,3 0 0,-1 1 0,2 1 0,-1 0 0,1 2 0,1-2 0,9 4 0,-13-4 0,1 2 0,-11-1 0,-9-3 0,3 3 0,-8-3 0,0 0 0,-1 0 0,4 0 0,10 2 0,13 0 0,18 2 0,-18-1 0,0 0-505,1 0 1,0 0 504,2 1 0,-1-1 0,29 4-118,-9-1 118,-6 0 0,-12-1 0,-12-3 0,-7 0 0,-6-2 0,-4 0 0,1 0 1003,-3 0-1003,25 5 124,-7-2-124,20 5 0,-13-5 0,-1-1 0,-6 1 0,-6-2 0,-5 1 0,-3-1 0,-1 0 0,-3 0 0,-1-2 0,-1 2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3:51:02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2547 2384 21884,'-48'-16'324,"1"0"1,4 1 0,6 5-185,12 10 292,1 1-381,1 3 97,3 4-153,0 4 16,3 2-11,2 3-6,3 3 56,2 1-55,4 2 173,3 13-179,5-7-3432,9 21 3410,1-21-12,19 17-806,4-12 818,2-1 16,1-7-6,-10-8 12,-1-4 0,-2 0 11,-3-2 28,-1 1 17,-9-4 5,-3 1 3061,-17-1-3067,-4 0 1167,-12 3-1189,-4-1-5,-6 1-17,-3 0 6,-5 1-1,0-1-340,0 1 324,-17 2-6,18-4-34,5-4 1,2-1-51,6-2-140,-7-1-895,29-5 99,4 0-5012,12-8-2403,0 2 8452,8-3 0,-10 7 0,-2 1 0</inkml:trace>
  <inkml:trace contextRef="#ctx0" brushRef="#br0" timeOffset="350">2866 2636 25387,'-12'-13'74,"2"5"-57,10 36-1,-1-4 7,0 2-18,-1 1 12,0 2-11,1-2-1,0-2 7,1-2-12,2-2 5,2-5 34,6 2-11,0-8-5,5-1 5,0-6 11,2-4 0,4-4 0,2-5 6,3-4 6,2-4 16,1-3 34,-1-2 27,-1-1 18,-3-1 173,2-9-179,-9 9-22,-1-6 72,-11 7-139,-2 6-18,-2-1-33,-3 8 11,-2 2-67,-3 1-50,2 4-84,-2 0-90,4 3-124,1 3-206,-1 3-1866,2 8-6447,7 8 505,0-2 8418,5 0 0,-6-14 0,-2-1 0</inkml:trace>
  <inkml:trace contextRef="#ctx0" brushRef="#br0" timeOffset="775">3556 2389 26861,'-21'7'-11,"4"1"8,11 23 0,5 11 8,-5-7 1,0 1-1914,0-1 1,-1 1 1912,-1 0 1,0-2-2051,-3 12 2039,0-3 12,1-4 1029,2-5-1030,1-7 1,1-4 44,2-6-22,1-5 1434,1-4-1378,2-5 3532,0-1-3493,2-6-16,2-3-40,2-7 157,15-22-157,-7 11-11,12-17 28,-1 9-11,13-6-23,5 4-33,-1 6-6,0 15-50,-5 10 33,0 0 12,-2 6-12,-13 2-10,-1 3 4,-1 3-27,-3 2-6,-2 0 6,-4 2-6,-4 0 6,-3 2 39,-5 2-22,-6 1-1,-6 2 1,-8 0-51,-24 9-782,6-9 743,-18 5-78,16-12-46,2-2-133,5-3-158,5-4-1523,1-2-627,13-4 2677,0-5 0,12 2 0,2-1 0</inkml:trace>
  <inkml:trace contextRef="#ctx0" brushRef="#br0" timeOffset="1136">4404 2414 14110,'4'-8'3467,"0"2"-367,-4 6-1134,0 0-1893,-60-20 795,40 17-854,-14-7 0,2 4 683,20 13-702,2 2 2144,0 1-2133,2 2-28,1 2 27,2 2 1,1 0-6,3 11-6,1-5 6,3 7 300,4-7-266,11 9-12,8 2-28,2-1 1,4-4 5,-8-10 5,1-1 1,-2 0 5,-1-2-11,-2-1-5,-5-2-7,-3 0 7,-5-2 16,-5 4 23,-17 2-23,-3 0-11,-17 1 5,-1-4-1034,-8 1 1001,-6 0-28,-4 0-62,16-5 0,0-2-184,-15 4-241,-7-1-382,32-8-749,10 0-2443,7-2 4117,7-3 0,3 2 0,1-2 0</inkml:trace>
  <inkml:trace contextRef="#ctx0" brushRef="#br0" timeOffset="2309">4727 2564 20817,'3'0'3585,"0"-1"-801,-3 1-2745,-45 22-11,32-11-6,-32 17 12,44-17 16,4 4-16,1-3-6,4 2 5,2-5 1,2-3 5,3-2-11,3-1 6,1-3-6,3-2 67,8-7-33,-6-1-6,7-7 5,-12 3 6,-1-2-11,-3-1-5,-1-2-6,-3-1-12,-1-2 1,-2 0 11,-2 0-6,-4 1 17,0 3 28,-4-4-39,-2 8-6,-2-3 0,-2 10-17,0 2-5,-1 3-6,0 1 17,-1 1-11,0 2-11,-8 7-12,4 1 6,-4 8 6,6-2-45,-6 25 27,8-13-16,-2 20-1444,9-18 1376,5 2-2963,5 1 2880,5 1-2002,6-1 1895,6-2-575,6-3 475,5-5-12,5-2-27,2-4 10,2-4 56,-13-8 1,1-1 151,15 1 291,-9-7 1,0-3-108,2-4 35,9-10 44,-20 1 22,-3-2 28,-2-3 1793,-2-1-1737,-3-2 23,-1-2 23,-1 1 10,-2 0 510,4-20-442,-9 18 789,1-19-879,-16 31-40,-3-1-32,-7 10-18,-5 3 0,-5 2-22,-5 3 241,-20 10-275,12 0 104,-13 11-143,19-3 1,2 4 2151,2 1-2152,5 3-2561,3 0 2544,3 1-5,4 1 127,4 0-127,4 2-12,2-2-83,10 9 712,10-3-718,14 0 56,0-15 3393,3-11-3348,-10-7 5,-2-5 52,10-8-46,-9-4 17,6-7 17,-10 3-6,1-3-811,-2-2 817,1-2-6,-1 0-6,0-1 56,5-10-72,-1 5 56,-1 1-12,-6 12 28,-9 12-72,-2 4 11,-2 6 0,-6 4-6,-2 6-11,-5 8 17,-5 5-2569,-6 8 2558,-2 4 2,3-6 0,0 2-248,-1 6 1,0 0 239,0 0 0,1 0 0,3 1 0,2-1-23,0 15-5,6-1-31,6-20 1,4 0-341,9 23 209,3-6-230,19-17-40,2-27 3294,2-7-3064,3-13-16,-8-6 0,4-6 434,1-5-382,-9 4 0,0-4-189,4-5 1,-1-1 368,0 0 0,0-1-553,-1-1 1,-1 3 589,10-15 10,-3 3 48,-13 19 1,-1-1 19,7-10 362,2-5-26,-14 16-180,-8 11-5,-2 0 929,-4 11-901,-5 4 1076,0 2-1204,-11 11-91,4 1-5,-6 9-22,4 0-6,0 3-11,0 4 5,-2 18-50,5-8 28,0 11-6,7-14 6,2-3 23,4-1-34,4-2-31,26-5 0,8-4 42,6-5-392,-3-1 0,-1-5 403,-7-20-22,-15-3 22,-1-2-3110,-3-4 3121,0-2-1681,-2-3 1710,0-1 38,2-14-10,-5 10-18,5-23 346,-8 23-384,1-6 10,-4 14 2504,0-1-2520,-2 9-11,-1-1 2720,-2 10-2994,-1 3 172,0 11-32,0 2-35,2 10-72,2 0-107,3 3-223,2 1-3780,2 2 2917,4 1-2683,1-2 1871,4 0-1152,2-4-1224,4-3 4248,6-3 0,-22-11 1,-1-1-1</inkml:trace>
  <inkml:trace contextRef="#ctx0" brushRef="#br0" timeOffset="3010">6573 2876 27743,'-28'-17'73,"-1"0"0,-17-8-51,43 32 105,1 1-105,2 0 51,4 6-51,1-5 0,5 4 1,3-5-18,2-2-5,4-1-3358,3-2 3358,2-1 5,3-2 26,1-4-20,2-2-5,-2-5 10,10-11 7,-4-9-18,-2-3 1,-10-3 28,-11-3-18,-5 8 7,-2-7-12,-4 15 23,-3 3 3423,-9-3-3406,0 10-29,-8-1 51,-7 11-73,-6 10 0,-2 2 0,-1 9 0,11-1 0,2 4 0,-6 13 0,9-5 0,-2 12 0,11-10 0,2 0 0,4 1-439,2 0 439,3-1 0,5 1 0,5-1 0,8-2-119,21 7-26,-2-10-237,17 1 183,-22-17 1,1-3-539,1-3 1,0-1 666,0-1 0,-1-1-19,24-8 33,-24-5 33,-4-2 409,5-14-302,2-19-40,-7 6 18,-13 13 0,-1 0 111,-1-3-55,-1 4 208,-3 10-46,-8 9 1094,1 5-1273,-2 1-68,-1 4 6,0 3 23,-1 9-23,-2 0-11,-1 8 24,-5 9-3444,2-5 3392,-3 10 0,4-10-309,1 2 309,2-2-83,1 0 83,4-1 0,2-2 0,5-2 0,2-3 3199,10-2-3199,-4-8 455,5-1-455,-5-10 0,8-9 130,-6-2-130,13-20-3392,-14 11 3392,5-8 0,-7 8-2269,8-8 2269,-4 7-704,17-14 704,-14 20-208,7-3 208,-11 11 1817,-1 5-1817,2 3 2716,-6 2-2716,2 4 0,-7 2 0,0 4 0,0 2 0,0 4 0,-2 0 0,0 3 1490,-1 0-1490,0 0-12,1 2 270,1-1-672,2 0-197,2 0-234,2-2-483,3-2-778,2-4-3534,4-1 5640,6-4 0,-13-3 0,1-1 0</inkml:trace>
  <inkml:trace contextRef="#ctx0" brushRef="#br0" timeOffset="3578">8181 2789 24897,'-6'-42'455,"0"0"1,3 4 0,-4 11-272,-6 21-44,1 6 0,-2 4 576,-10 9-621,4 2-33,-8 9 11,1 10-62,7-6 170,-4 11-164,5 3-45,5 5-250,2 1 144,7-4-107,9-12-67,3-2-425,20 10-948,1-21 1,2-3-57,21 12 390,-16-18 0,-2-4-473,7-7 285,1-5 426,0-4 493,0-6 481,-3-3 527,-4-3 527,-5-3 2027,1-14-1416,-9 8-293,1-10 449,-3-1-1008,-6 12-23,3-10-11,-8 17-81,-4 2-42,-1 4-73,-3 2-61,0 3 215,-3 3-345,0 2-66,-2 4 50,-1 2 638,0 6-812,-1 4 45,-1 13-50,3-1 11,0 8 0,7 7-34,11 2-11,1 1-1407,13-5 1385,-1-13-6,5-1-6,2-4-5,3-3-39,0-2 55,1-5-22,10-4 12,-14-6-6,4-4-6,-19-6 28,-6-4-11,-5-2 11,-3-3 23,-4-16-29,-3 8-2912,-2-11 2924,-2 12 922,-2 2-894,-6-6-17,2 11 5,-6-1 18,4 13 5,-1 5-38,-2 3-18,0 5 0,-1 4 39,-2 6-39,-8 14 0,6-2-1005,-6 12 1005,9-6 0,5 1 0,1 2 0,-3 11 0,5-10 0,2-1-52,6 5-280,15 15-267,5-13-755,18 10-310,5-17-1836,9-5-6331,-2-3 9546,-4-6 0,-20-10 0,-8-3 0</inkml:trace>
  <inkml:trace contextRef="#ctx0" brushRef="#br0" timeOffset="4342">9755 2757 19403,'39'-46'554,"0"1"1,-3 3-1,-9 9 1527,-18 19-1756,-3 3 592,-3 4-726,-2 3 294,-4 2-412,-2 2-12,-6 4 1,-4 3 10,-4 6-4,-3 2 16,-2 3-34,2 3-16,2 0-12,2 2-5,4 0 1157,2 0-1163,4-2 0,3-1-11,3-4 22,2-3 2,5-1-13,2-4 6,5 0 16,11-4 62,12-8-61,-6-1 5,3-7 62,-14-6-39,-6 3 5,0-6 0,-8 5 0,-2 0-16,-2-1-12,-2 0-17,-2 2-11,-3 1-11,1 2 0,1 3-11,0 3-17,0 3-22,1 1-29,-2 5-21,0 4-35,-5 6-55,-2 5-379,-5 8 1,-1 2-166,-8 12 77,5-7 1,0 2-576,-7 9-231,1 3-136,11-13 0,2 0 571,5-1 1,2-1 439,-1 29 22,17-15-11,9-24 22,7-3 169,2-5 235,6-4 229,0-4 241,2-2 264,0-3 318,-2-2 1732,7-6-1137,-13 1-46,2-4-3119,-15 3 2739,-5 0-174,-4 1-219,-3 1 225,-6-1-605,-3 3-34,-7 0 213,-12 7-274,4 1 134,-21 9-224,19-3-682,-4 3 637,13-4-5,5 2-23,6-3 12,1 1-12,7-4 17,1 0 3057,5-2-3063,9 2-39,-2-2 995,6 0-989,-6-1-6,6 3-22,-7-2 5,3 1 40,-9-2-29,-1-2 18,-3 0 5,-2-1-34,-2-1 23,0-6-11,-2 1-29,-1-7-16,-2 1-73,-3-2-196,-1-1-364,-1-1-784,0 0 1456,-3-7 0,6 13 0,-1-3 0</inkml:trace>
  <inkml:trace contextRef="#ctx0" brushRef="#br0" timeOffset="4794">962 3884 21823,'52'-8'87,"-1"0"0,1 0 0,0 0 0,-3 0 1,2 0-1,-3 1 0,-3 1-1088,17 0 0,-3 2 1092,-14 0 1,0 0-1,2 0-528,3 0 1,2-1 0,0 1 540,4-1 1,1 0 0,1 0-5,5 0 1,0 0 0,1 0-40,-13 1 1,0 0 0,1 0-1,1 0-280,2 0 1,2 0 0,-1 0 0,2 1 250,1-1 0,2 0 0,-1 1 0,2-1-268,-12 1 1,0 1 0,1-1-1,1 1 1,4-1 250,-3 1 0,3 0 0,2 0 1,2 0-1,0 0 0,1 0 0,-1 0-77,-3 1 1,-1-1-1,2 0 1,-1 1-1,2 0 1,0-1-1,2 1 1,1-1 69,-3 1 0,3 0 1,1-1-1,1 1 1,1 0-1,0-1 0,0 1 1,-2 0-1,0-1 1,-3 1-30,7 0 0,-3 0 1,0 0-1,-1 0 0,0-1 1,-1 1-1,0 0 0,1 0 24,-1 0 1,1 1-1,0-1 1,0 0-1,-1 0 1,-1 0 0,-2 1-1,-2-1 2,5 0 1,-3 1 0,-1-1-1,-2 1 1,1-1 0,1 1-1,1-1 1,0 1-1,0 0 1,0-1 0,0 1-1,1 0-3,0 0 1,0-1 0,0 1 0,0 0 0,1 0 0,-1 0 0,1 0 1,-1 0 0,1 0 0,0 0 0,0-1 0,0 1-4,-1 0 0,0 0 0,0 0 0,0 0 0,3 0 0,2 0-2,-10 0 1,2 0 0,2 0 0,2 0-1,-1 0 1,1 0 0,-1 0 0,-2 0-1,-2 0-4,4 0 1,-3 0-1,-1 0 1,-1 0-1,1 0 1,1 0-1,2 0-2,-4 0 1,2 0-1,1 0 1,1 0 0,0 0-1,-1 0 1,-1 0-1,-2 0 1,-3 0-12,9 0 0,-4 0 1,-2 0-1,-1 0 1,0 0-1,1 0-14,-2 0 0,0 0 1,-1 0-1,0 0 1,2 0-1,2 0-85,1 0 0,3 1 1,1-1-1,1 0 0,0 0 1,-3 0-1,-2 0-73,6 0 1,-3 0 0,-2 0-1,1 0 1,3 0-97,-2 0 1,3 0-1,0 0 1,1 1-1,-4-1 1,-4 0-1035,3 0 1,-5 0-1,-2 0 1,2 0 1320,2 0 0,2-1 0,-2 1 0,-6 0 0,9-1 0,-6 1 0,-2 0 0,-1-1 0</inkml:trace>
  <inkml:trace contextRef="#ctx0" brushRef="#br0" timeOffset="5526">12528 3321 16204,'7'-46'656,"-1"0"1,1-1 0,2-10 0,-3 9 2435,-6 11-2885,-2 26 1230,-1 2-1431,1 13 887,2 20-888,0 5 3398,0 20-3408,0-1-986,-2 8 1003,-1 7-1081,0-28 0,-1 0 1080,-1 2 0,0 0-5,-2 2 0,1-1-9,-2 1 0,0-1 0,-1 0 0,1-1-288,0 0 0,-1-2 291,2-1 0,-1-1 0,-5 28 22,4-8-22,1 2 23,3-16 33,0-7-45,1-24-5,2-14 691,0-11-691,0-8-443,1-12 1,0-5 442,1-16-1,0 17 1,2-7-1,0 1-853,1-13 0,2 1 853,0-4 1,1 0-158,-2 21 1,1 0-1,-1 0 156,2-1 0,-1 0 0,1 2-4,0-6 0,0 1-3,2-12 0,2 0 14,-2 9 0,2 1-3,2 3 1,1 0-12,4-5 1,1 3 4,-3 13 1,2 4-20,16-12 23,-8 23-12,3 6-5,0 6 11,2 4-28,16 13 17,-11 2-6,10 14-11,-10 20 1221,-12-5-1205,0 18 7,-16-13-12,-3 1 6,-7 1 0,-7-1 866,-5-15 0,-3 0-866,-14 13 2,8-16 1,-3-1 10,-3-5 1,-2-3-8,-15 11-1,15-12 1,1-2-51,-8 3-1794,5-4 1721,6-2-101,7-4-593,6-1 185,7-4 635,7 0-1077,9-2-376,7 0-1026,7 1-3248,8 0-2141,-1 0 7871,0 0 0,-15-3 0,-4 0 0</inkml:trace>
  <inkml:trace contextRef="#ctx0" brushRef="#br0" timeOffset="6401">13522 3170 13029,'3'-8'5382,"-1"2"-2908,-2 6-749,0 0-645,-5-72-698,-4 49-234,3-18 1,-4 4 108,-8 27-3338,-2 2 3266,-2 3 0,0 2 745,-1 2-824,-1 3 527,-1 3-499,-11 11-39,-4 10-72,1 3-7,5 3-16,6 5-5,9 3 3089,1-2-3084,11-3 5,7-14 1,5-2-6,3-2 0,3-4 0,2-2 247,1-3-219,6-4 11,4-6-22,0-4 11,0-6-6,-6-2 6,0-2 17,-1 0-17,0-3-11,-2 1-278,0-2 289,-2 1-6,-1 0 84,3-6-55,-5 8 252,2-2-113,-5 9-117,-4 5-23,-1 2 281,-2 3-326,-3 5-10,0 0 16,-4 6 6,-4 9-12,0 6-16,0 3 22,2 22-11,6-24 0,5 15 11,10-13-5,2-7-6,8 3-6,-4-10 1,2-4 10,0-2-5,1-3 0,-2-3 0,0-2 6,-2-3 0,-1-2 10,5-10-3413,-6 2 3408,3-6-506,-3-5 512,-6 4-12,2-8 7,0-5-7,-3 6 6,5-8-11,-3 11 12,1 0-12,6-6 11,-5 8 11,5-3-5,-5 9 5,0 2-5,0 2-6,2 1 6,0 2 3155,8 0-3166,-4 5 776,14 1-799,3 19 17,-7-2 0,5 16 0,-17-7-5,-2 3 5,-2 2-6,-3 0 6,-1 1-3386,0-1 3386,-2-1 11,1-1-538,1-1 533,-1-4 0,2-1-6,0-3-12,5 3 12,-5-8 0,5-1 6,-6-9 0,2-1-6,17-15 0,-7 2 0,14-12 0,-11 2 0,12-19 0,-8 3 1034,-9 10 0,-2 0-1034,7-19 0,-3-5 0,0-3 0,-2-1-797,-2 0 797,-1 1 0,-8 17 0,-1 0 0,0-16 0,-3 19 0,-3 1 0,-12-19 0,1 16 0,-8-4-2513,4 19 2513,1 4 0,3 5 0,2 3 642,3 4-642,2 3 1133,1 4-1133,1 4 0,-1 7 3392,-1 22-3392,2-2 0,-2 20-1965,4-7 1965,0 5 0,1 4 0,2 2 0,3 3 0,2 0 0,3 2 0,4-1 0,3-1-848,7-2 848,2-3-1441,-5-18 0,1-1 814,12 14 182,-12-19 0,0-2-1119,5 3-1449,-4-6 3013,-1-7 0,-11-9 0,-3-3 0</inkml:trace>
  <inkml:trace contextRef="#ctx0" brushRef="#br0" timeOffset="6568">14231 3044 22285,'-4'-5'2318,"1"2"-301,3 3-2095,72-51-1723,-37 40 1585,11-14 1,2 3-648,-8 27-834,2 3 1039,-5-1 1,-2 0 0,-15-3-1,15 3 1</inkml:trace>
  <inkml:trace contextRef="#ctx0" brushRef="#br0" timeOffset="7090">16512 3377 16358,'5'-8'3411,"-2"1"-3078,9-21 0,1-6 227,-1 0-319,4-9 0,-1 0 174,-5 1-34,-2 0-62,-2 4-28,-2 4 1865,-3-2-1999,-6 14-45,-4 0-28,-6 16-34,-5 3 23,-6 6-23,-2 4-2945,-3 6 2945,-1 4-11,1 4 888,2 4-882,-7 18-45,12-9 22,-5 13-11,15-13 755,4-1-766,4 12-2242,8-12 2242,6 7 1435,10-17-1440,7-4-14,23-1 19,-7-8 6,15-2 5,-2-17-11,-14-3 11,5-11 1,-18-1 2725,-5-5-2748,-4-4 11,-5-3 28,-5-22-22,-4 13 5,-6-14 0,-3 20-5,-3 2-959,-1 4 964,-1 5 144,-5-2-139,2 12-10,-3-1-12,5 14-10,-4 2 16,3 7-23,-4 5-38,4 7-51,0 5-79,1 5-134,2 5-251,1 5-382,5 4-818,4 3-5783,5 2-1980,4-3 9826,1-6 0,-4-17 0,-3-8 0</inkml:trace>
  <inkml:trace contextRef="#ctx0" brushRef="#br0" timeOffset="7467">17315 2932 17678,'-5'-48'550,"1"-1"1,1 5 0,-2 8 1606,-2 16-1916,-3 5-95,2 6-57,-3 4 1450,1 9-1466,-19 42-45,13-13 0,-2 5-23,0 3 0,-3 5 0,2-1-17,-5 13 1,1 1 7,7-15 1,-1 1-1,2-1 1,-4 11 1,2 0 545,0 2 0,0 3-575,4-2 0,0 3 0,2 2-292,3-14 1,2-1 0,0 3 0,1 2 145,2 6 0,0 5 0,1 1 0,1-1 0,1-4-270,0-5 0,0-4 1,2 0-1,0 1 350,2 5 0,1 2 0,1-3 0,0-6-53,2 0 0,1-6 64,-1-4 0,1-2-2,6 22 16,-4-16 728,-6-18-677,-5-13 16,-9-10 40,-6-14-6,-8-9 416,2-6 1,-3-6-406,-4-9 0,0-4-399,-2-1 1,1-3 406,0-5 1,2 1 10,8 10 1,2 2 501,1-1 1,1-2-413,-1-15 0,2 0-92,6 16 0,1 1-14,-1-10 0,4 0 0,9 9 0,5 4-30,6-18-10,0 22 1,4 2-6,9 5 1,4 4-15,-7 4 0,2 2-20,11-4 1,3 0-129,8 3 0,2 3-17,-11 4 0,2 0-174,15-3 0,0 2-325,-13 5 1,-3 1-1141,2 0 1,0 0 1820,6 0 0,-4 1 0,4 0 0,-4 0 0</inkml:trace>
  <inkml:trace contextRef="#ctx0" brushRef="#br0" timeOffset="10553">19291 3332 15216,'6'-11'3792,"14"-29"0,1-5-3025,-9 11-2847,9-25 1,-2 0 2421,-15 26 1817,-7-28-1996,-3 42 808,-5-6-825,-4 19-68,-6 5-5,-16 13-34,1 5 3392,-7 11-3391,5 1-534,-4 4 499,-4 4-1816,-1 2 1822,2 2-11,3-1-1042,6-2 1042,8-3-175,6-3 181,9-4 5,6-3 342,4-4-325,12 2-5,1-8 1622,9 0-1544,8-10 11,6-5-62,1-3 6,-1-5-6,-11-1 18,0-1-7,-3-2 1356,-2 1-1249,-1-5 247,-5 0-353,-2 3-23,-6 2 28,-3 3-45,-2 4 1,-1-2-6,-2 3-17,2 1 5,0 0 1,1 2-23,1 0 11,-1 0 12,-1 0-6,1 0 0,-2 1 6,2 0-6,0 0-12,-1 0 12,1 1-5,0-1-6,1 0-1,0 2 7,0 0-1,1 0 17,-1 0-16,1-1 22,0-2-17,3 1 5,-2-1 6,3 0 1,-1-1-7,0 0-10,0-1 5,2-1 5,2-3-5,-2 1 11,2-2-5,-3 2 0,1 0-6,3-2-6,-3 1 17,3-3 17,4-7-28,-4 4-11,6-9 22,-6 7 0,1-3 12,1 0-6,4-11-6,-3 6-11,3-5 22,-6 9 1,-1 2-12,-2 2 11,-1 2 68,0-1-34,-1 6 11,0-1 17,-3 4-56,1 3-21,-1 0-7,-1 6 0,-1 0 0,-1 7 0,0 1 0,-1 2 0,-1 4 0,-1 12 0,-2 5 0,-1 12 0,3-10 0,3-3 0,3-12 0,0-1 0,7 7 0,-1-9 0,7 5 0,-2-12 0,3-2 0,2-2 0,1-3 0,3-2 0,2-3 0,1-3 0,3-2 0,1-6 0,0-3 0,23-23 0,-19 11 0,-4-2 0,-1-2 0,-1-17-733,-3-1 733,-7 1 0,-9 3 0,-2 11 0,-2-4 0,0 16 0,-2 2 0,1 3 0,1 2 0,1 1 0,1 1 0,4-2 733,9 3-733,-2 1 0,5 4 0,-6 4 0,1 1 0,3 1 0,1 1 0,1 1 0,0 2 0,1 0 0,0-1 0,-1 1 0,-1-1 0,1 0 0,-1-1 0,1 0 0,-1 0 0,-1 0 0,6 3 0,-8-1 0,3 2 0,-11 0 0,-1 1 0,-3 1 0,-1 3 0,-2 10 0,-4-3 0,-2 7 0,-2-6 0,-1 0 0,1 0 0,0-1 0,0 5 0,3-6 0,2 4 0,1-9 0,1-1 0,2 0 0,4 0 0,2-3 0,4 0 0,0-5 0,3-2 0,2-1 0,3-1 0,2-2 0,2-2 0,0-2 0,2-3 0,-1-1-3392,8-9 3392,-9 2 0,4-6 0,-12 4 0,-2-2 0,-3-2 0,-2-3 0,-2 0 0,-2-1 0,-3-14 0,-1 11 0,-1-8 0,-2 5 0,1 0 3392,-1 5-3392,2 6 0,0 13 0,0 2 0,0 3 0,0 2 0,0 1 0,3 0 0,0 1 0,9 4 0,-3 0 0,7 3 0,-2 1 0,2 1 0,2 1 0,1-1 0,13 5 0,-7-3 0,9 3 0,10 8 0,-15-8 0,15 10 0,-16-5 0,-10-3 0,1 3 0,-11 3 0,-4-7 0,-2 7 0,-4-7 0,-3-1 0,-1 1 0,-2-1 0,-2 5 0,2-6 0,1 3 0,4-6 0,3 1 0,3-1-3392,9 5 3392,2-3-430,11 4 233,0-6-2215,4 0 2099,4-2-351,2-2 305,3-2-5,-1-2 11,-1-1 29,-1-4 55,-2-2 62,-4-5 83,-3-2 2026,-4-3-1851,9-22-1,-13 11 23,9-15-6,-12 17 414,1 1-380,1-1-23,-1 2 51,0-1 11,-2 1 135,-1 0-118,-2 0 179,0-5-157,-4 8 17,-1-1-50,-5 10-29,0 3 3153,-5 3-3214,-1 2-5,-6 1-1,-6 1 0,-4 4-5,-7 3 84,-22 13-67,8-2 93,-15 8-127,18-5-5,1 2-12,2 1-6,12-2 1,1 2-1553,-3 5 1547,-6 15-622,28-23 616,1-2 105,6-3-111,4-2 1,6-3-6,5-2 6,5-3 0,5-3 5,3-2-5,18-9 0,-13 0 5,12-10 1,-18 2 16,10-15-5,-3-8 621,0-2-605,-8 0-11,-12 11 670,-2 2-664,-2 3-12,-2 2 12,-2 4 5,-3 3 315,-2 4-298,-1 5 12,-3 3-40,0 2 916,-4 4-922,-2 3 12,-3 4 0,-3 3 0,-2 3-12,-1 1-5,-1 3 0,2 0 6,2 1 11,0 8-12,5-6-16,1 5-3381,5-10 3392,4 0-479,2-1 479,7-2-2115,2-1 2109,6-3-750,2-2 745,2-4 1687,17-2-1687,-8-5-1462,28-8 1473,-24-1 0,12-6 1773,-17 1-1761,-3 0 1164,-3-3-1170,-3 0 0,-3-1-2187,-2-1 2198,-2 2 1974,-3 0-1974,-2 3 113,-2-2-118,-4 8-1,-1 1 0,-4 7 3254,0 3-3253,-4 4 381,-4 7-387,-2 3-6,-1 5 5,3-3-5,3 1 0,0 0-5,2 1 5,2 5-17,13 5 6,-2-5 11,24 2-6,-10-17 6,11-2-1397,-8-4 1397,-1-4-11,13-7 16,-10-1 6,9-10 34,-5-9 17,-1-9-12,-13 13 1,0-1 0,6-15-51,-6 3 0,-10 16 0,-2 2 0,-3 4 0,-1 4 0,-2 4 0,0 3 1381,-1 5-1381,-3 5 0,-2 6 0,-6 10 0,-4 7-3392,-5 9 3392,-4 7 0,-5 7-149,14-24 0,0 1 149,-2 2 0,0 1 0,-7 19 0,0 2-499,6-11 0,1 2 499,-1 8 0,0 6 0,3-4-920,2-1 1,3 0 431,2-7 0,-1 4 1,3-4-2412,2 6 1,2-2 2898,0 9 0,1-3 0,1 4 0,0-3 0</inkml:trace>
  <inkml:trace contextRef="#ctx0" brushRef="#br0" timeOffset="15733">23535 3397 26166,'-16'17'-168,"1"2"-879,-4 11-471,4-5-4481,-5 9 5999,4-6 0,7-13 0,2-1 0</inkml:trace>
  <inkml:trace contextRef="#ctx0" brushRef="#br0" timeOffset="16325">24102 3087 26816,'-19'20'168,"2"0"-134,5 2-29,0-1 18,1 1-12,2-2 0,1-2 17,2 6-28,3-8 0,2 4 22,4-9-27,2-3 16,2-1-5,2-3 10,2-2 12,3-2-11,2-2 0,4-3 0,2-5-6,1-2 17,1-2 11,0-2 51,10-9-29,-11 6 12,5-7 6,-14 10-7,-3 1 12,-4 2-11,-1 1 6,-4 4-29,0 2-22,-2 3-6,0 2 6,-4 6-22,-1 1 5,-5 6-16,-1 2 16,-1 2 0,-4 11-11,4-4 0,-1 6 17,8 2 0,2-9-29,6 5 7,5-11-1,6-1 1,4-3 10,5-1 6,21-3 1,-7-3-749,13-3 737,-14-6 5,-2-4 12,-1-4 11,-2-5 23,-4-2 10,-2-2-5,-3-3 6,-2-1-12,-3-1-5,-3 0 28,-2 2 40,-2-14-113,-4 16 0,-2-9 0,-4 19 0,-1 3 0,0 2 0,-1 3 0,-1 2 737,2 0-737,-2 2 0,2 0 0,-2 2 0,2 0 0,-2 3-97,0 7-171,1-1-304,-1 6-508,3-2-1139,1 1 2219,4 2 0,-3-8 0,3-1 0</inkml:trace>
  <inkml:trace contextRef="#ctx0" brushRef="#br0" timeOffset="17430">25251 2765 24564,'-2'-4'1905,"0"1"-600,2 3-1272,-55 40-5,34-14-17,-11 3 1,0 3-2896,13 24 2895,3-12 11,0 14 6,9-24 1,1 0-29,-1 6 16,0 18-4,5-37-1,2-3 11,0-6 17,0-3 696,0-4-623,0-2 22,0-3-22,1-3 1417,1-2-1473,4-6 773,7-12-829,0 3 0,7-9 0,-2 7 0,2-1 0,1 1 0,2 0 0,11-4 0,-7 8 0,7-1 0,-12 11 0,-4 3 0,-1 3 0,-3 2 0,-2 4 0,2 8 0,-3 2 0,0 8 0,-4-4 0,-2 3 0,-1 1 0,1 11 0,-2-7 0,2 7-3392,-2-13 3392,1-1 0,2-1 0,1-3 0,1-1 0,1-3 0,2-1 0,2-4 3392,9-2-3392,-2-4 0,7-4 0,5-13 0,-7 2 0,8-9 0,-10 5 0,0-2-1149,1-1 1149,-2-1-3012,0-1 3012,-2 1 0,-2 0-160,-3 1 160,-2 3 0,-4 1 0,-3 2 749,-2 3-749,-3 2 3302,0 3-3302,-4 2 270,0 1-270,-9 1 0,3 2 0,-11 3 0,6 3 0,-4 3 0,4 2 0,0 2 0,-1 0 0,0 3 0,2 1 0,1 2 0,3-1 0,0 9 0,6 2 0,4 7 0,11-2 0,3-9 0,5-4 0,-1-8 0,2-2 0,1-2 0,2-3 0,10-1 0,-7-5 0,7-2 0,-10-4 0,-1-2 0,7-8 0,-8 3 0,5-6 0,-8-2 0,-5 5 0,1-5 0,-8 7 0,0 1 0,-2 0 0,0 1 0,0 2 0,-1-1 0,0 2 0,1 0 0,0 1 0,3-3 0,-1 5 0,2-1 0,-1 5 0,0 0 0,0 2 0,1 0 0,2 2 0,1 0 0,1 1 0,1 2 0,2 3 0,-1 4 0,0 1 0,-3 3 0,-1 1 0,-3 2 0,-1 1 0,-3 0 0,-1 0 0,-1 9 0,-1-8 0,1 14 0,-1-14 0,4 11 0,-1-12 0,3 5 0,-1-7 0,3 0 0,2 0 0,3-2 0,1-1 0,1-3-3392,-1-3 3392,0-2-621,-2-3 621,-1-2 0,0-3 0,-1-2 0,0-4 0,-1-4-2062,0-2 2062,0-3 1965,0-3-1965,3-16 0,-3 7 0,2-10 0,-4 12 610,-1 3-610,-1 2 0,-2 3 0,-1 3 0,-2 3 0,0 2 0,-2-2 0,0 7 3339,-1-3-3339,0 8 161,2 0-161,-2 1 0,0 3 0,-1 3 0,-3 4 0,-1 5 0,-7 13 0,-7 19 0,4-6-619,-2 8 619,14-19-3227,2 0 2650,3 2-252,7 2-3261,17 16-5741,-2-14 9345,8 6 0,-18-28 0,-5-6 0</inkml:trace>
  <inkml:trace contextRef="#ctx0" brushRef="#br0" timeOffset="20415">27931 3101 21691,'-2'-3'3523,"0"0"-1949,2 3-1440,-37 12-72,27-4 22,-27 9-22,39-7 139,7 2-5,10-1-106,3-2-23,8-4-28,-3-4-16,4-3 10,2-2-5,1-5-3369,-2-2 3402,0-4 1,-3-2-185,-3-3 202,-4-3-1,-2-2-16,-6-4-12,-3-3-16,-4-2-6,-3-1-6,-3 0 17,-1 3 0,-3 3 1,-2 7 10,-7 4-28,-3 9-16,-1 4 0,-3 9-1,4 6 3310,-3 5-3304,0 4-11,-1 4 17,-1 12 1,0 5-18,7-7 0,1 1 0,-7 11 0,3 2-758,8-3 0,4-4 758,1 10 0,6 13-2796,6-23 2796,7-3-12,7-4-623,23 7 618,-5-12 17,-12-12 0,0-3-17,18 0 17,0-6-6,1-6-16,1-8 33,-1-6-8,-13-3 0,-1-3-9,20-14 6,-20 8 0,-1-1-635,11-18 640,-23 19 1,-1-1 2,1-2 1,-2-1-15,1-3 1,-2-1-152,1-1 0,-2-2 143,0-1 0,0-1 0,-1-1 0,0-1 14,-1 0 0,0 0 3,-1 0 0,-1 1-1,0 1 1,-1 0 8,-2 4 1,0-1 683,1-6 1,-1 1-690,2-14-6,0-4 22,-10 28-5,-1 6 658,-1 6-663,-1 5-18,-1 5 913,-1 3-913,0 2 2127,-1 2-2115,-2 5 1084,-3 3-1077,-4 8-13,-4 8 0,-4 8-1124,-4 8 1124,-3 9 0,-2 7 0,14-24 0,-1 1-840,1 1 0,0 1 840,-1 1 0,0 2 0,-3 15 0,0 1 0,6-13 0,1 0 0,-1 12 0,2-2-6,7-17 0,2-2-56,3 28-10,10-5-271,7-5 220,3-19 0,5-3-51,14 11 84,-12-15 1,2-4-197,29-1 208,-16-9 28,10-10-1442,-20-10 1481,-1-5 570,10-21-554,-10 7 894,6-14-899,-13 12-2168,7-14 2190,-11 13 12,5-7 1296,-13 19-1274,-4 3 22,-2 5 135,-4 4-140,-1 3 424,-1 2-463,-2 3 3386,-2 1-3415,0 0 23,-4 4-5,3 1 16,-5 8-39,3 0-6,1 1 34,3-1-17,2-4 1,1 1-1,0-1-17,1 0 6,3 0-5,2-1 16,5 0-11,2-2 0,5 0 0,13-3-17,-6-1 11,8-5 6,-11-2-11,-3-5 11,-2-3 6,-1-3 11,-3-1 16,-2-2 18,-3-1-23,-2-1 0,-3 1 0,-1 0 5,-2 1 12,-1 1 0,-2 2 0,-2 3-23,-2 1 0,-1 3 6,0 1-22,-1 3 5,1 1-5,-2 2-1,0 2 1,-7 8-12,4 0 1,-5 7 10,5 1 23,-8 13-33,6-3-3398,-8 22 3408,12-16 1,0 8-40,8-12 6,2-1-56,4 0-28,3-1-56,7-2-61,3 0-365,13 3 213,-4-9-313,18 2 100,-4-15 381,0-5-128,-1-6 274,-12-5 3368,-1-2-3301,6-15 11,-9 4 17,3-11 12,-11 7 27,-1-2 17,0 0 225,5-11-125,-5 11-281,3-5 326,-6 17 34,-2 2-33,-1 3-23,-2 4-39,-2 3 0,-1 2-129,-1 2-22,-1 1-6,0 9 580,0 1-557,-4 31-18,2-13 12,-3 20-5,0-7-23,2-9 5,-1 8-10,2-14 10,2-1 1,0-2-6,0-3 11,0-3-11,2-4 6,0-4-1,0-4 29,2-5-23,-1-4 6,4-5 11,-2-4-6,3-4 1,0-3 10,1-3-16,6-15 6,-2 10-23,4-11 50,4 7 17,6 2-56,-4 6-11,7 8 17,-14 15-6,1 1-11,-3 4 6,2 6-12,-2 1-16,12 12 39,4 9-3404,-6-5 3376,2 6 0,-14-15 5,-2 1 12,0 2-12,-4-7-10,0 4 27,-5-11 11,2-1 40,-3-5 3363,1-5-3402,-1-1-12,2-7 6,3-11 11,0 3 5,3-7 51,6 1-28,-2 7-16,7-4-3404,-4 10 3403,3 2-211,2 3 200,1 2 23,13 3-23,-9 2-23,8 5 6,-12 1 1,-2 5-12,-3 0 16,-1 2-21,-2 1 10,-1 1 7,-1 0-12,0 2 3332,4 6-3349,-3-4-213,12 15 34,-10-17 215,7 5-417,-8-11-139,2-2-141,2-1-134,3-2-1115,12-2 796,-7-2-68,6-3 17,-10-3 253,-3-4 340,-3-1 348,-2-3 314,-2 0 241,-2-2 269,0 0 206,-1 0 1104,3-4-1019,-5 7-95,2-3-118,-5 9-118,-1 1-112,0 1-100,-2 2-101,0 1-68,-2 1 79,-2 1-118,0 2-28,-3 2 6,3 1-23,0 1-5,1 0-11,1 1-12,1 0-5,1 0-34,1 1 40,3 0-7,1 0-4,4-1 10,1 0-11,9 0-39,-4-2 11,8-1 1,-6-3-12,1-4 11,9-5-11,-8-1-11,7-6 11,-11 1-6,3-10 23,-6 4-6,-1-7 11,-7 7 62,-3-3-22,-4 6-12,-1-3 12,-4 11-12,-2 0 6,-2 4 6,0 1-12,-2 3-10,1 0 4,-1 4 35,-6 6-46,5 0-10,-3 7-3376,7-1 3370,1 2-771,0 2 776,2 2-27,0 9 21,3-5-2012,1 15 1996,6-16-5,3 7-18,5-11 522,4 0-555,5 0-23,5-2-21,4-1-7,4-3-10,1-2-7,1-3 7,-1-4-18,0-2 57,-2-2 39,-1-4 28,8-7 16,-11-2 2269,4-6-2251,-16 1 3436,4-10-3420,-7 6 62,5-14-51,-9 16 12,1-2-1,-4 10-27,0 3 16,-2 1-10,0 3-7,0 1-10,1 3-23,1 5 5,1 3 6,0 8-5,1 4 5,-1 5 12,0 18-329,-3-7 311,-3-5 1,-1 2-29,-7 17 23,0 0 12,-2-10-7,2-12 1,3-10 100,-1-1-22,5-12 101,0-6-129,3-6 295,3-5-346,3-5 18,5-1-18,2-3-5,4-2 12,2-2-7,1-3 6,2-2-339,2 0 328,15-13 0,-7 14 6,11-4-2835,-15 17 2829,0 5-2339,-4 4 2350,-4 4 151,-3 1-140,0 6-10,-8 0-1,1 6-11,-5-1 1976,-2 3-1965,2 0-6,-2 2 1,1 0 3408,6 12-3397,-3-9-6,6 8 17,-4-14-5,2-2-1,1-2 6,4-3-11,1-2 5,4-1-5,2-5-3386,3-2 3385,1-6 18,12-14-1157,-1-14 1140,-2-5 11,-9-10-28,-12 8 17,-1-8 0,-1-5-12,-5 11 1,1 0-4,-3 10 1,0-1-3,0-3 0,1-3 0,-1 4 14,-2 5 0,0 1-11,1-7 1,0 1-567,-1-4 563,-2-1 0,-3 18 0,-1-1 0,-3 15 0,1 7 2534,-4 2-2534,1 5 1573,-2 2-1573,-1 5-2376,-3 5 2376,-2 6 0,-1 6-735,-2 6 735,0 7 0,1 5 0,0 5 0,0 4 0,7-12 0,1 2 0,-4 21 0,6-21 0,2 2 0,3 1 0,3-1 0,1-9 0,2 1 0,3 10 0,2 0 0,1-11 0,2-3 0,1 1 0,2 0-3,0-1 0,0 0-84,1-2 0,0 0-235,7 6 0,1 0-322,-1-6 0,0-1 101,-1-1 0,0-3-1071,15 5-1125,-19-21-6716,-4-5 9455,-7-4 0,-4 1 0,-3-2 0</inkml:trace>
  <inkml:trace contextRef="#ctx0" brushRef="#br0" timeOffset="20851">32254 3199 25149,'40'-25'86,"1"0"0,-8 3 0,0 5-41,20 7-40,-19 5-847,11-1 853,-12 2-5,1 0 5,0-1 6,0 0 356,-1-2-357,10-5-10,-13 2 11,7-5 5,-19 3 260,1-6-192,-9 3 291,-1-9-196,-7 12 509,-4-3-542,-1 7 38,-6-3-56,-1 4-78,0 1 56,1 2-72,6 4-12,0 0 28,3 0 28,-1 4-45,1 1 6,-1 4 5,1 1 17,0 3-11,1 2-5,1 3-7,1 2 7,4 14-18,-2-5-466,3 10 433,-2-11 0,0 2-3265,-1 0 3265,0 1-6,0-1-16,0 0-34,-2 0-168,1 11 17,-3-11-73,1 8-51,-2-15-598,-5 5 256,1-11-223,-7 1-224,-1-12-370,-4-5-617,-4-8-7724,-13-13 9089,10 3 1,0-2-1,16 13 1</inkml:trace>
  <inkml:trace contextRef="#ctx0" brushRef="#br0" timeOffset="20992">32752 3102 10444,'3'-3'8693,"-1"1"-2549,-2 2-6082,-6 3-214,-16 16-363,-3 0-1002,-12 13 1517,3 0 0,16-16 0,0 1 0</inkml:trace>
  <inkml:trace contextRef="#ctx0" brushRef="#br0" timeOffset="22590">2956 5489 22470,'-23'-44'787,"0"-1"1,3 4 0,1 9-542,3 20-55,1 2-45,-1 5-40,0 2-22,0 4-16,-3 5-35,0 5-4256,-3 8 4245,-1 4 290,-2 5-284,-9 22-11,9-9-17,-6 14 6,15-15-6,3-3-6,4-2 0,5-5 12,3-3-2091,3-4 2090,3-4 2086,4-4-2068,11-3 541,-2-6-575,19-10 33,-12-5 40,23-22-6,-18 5 11,8-11-197,-12 8 360,6-16 2254,-9 11-2338,3-12 122,-10 2-206,-4 1 33,-2 2-5,-5 9-17,-4 16 11,0 4-11,-1 5-29,0 2 273,0 3-317,0 1 956,-2 6-956,0 2 179,-3 6-173,0 5 5,-1 3-17,-3 18 6,1-5 6,-1 11-3393,4-9 3387,2-1 0,1 2-22,2-1 22,4-2 0,2-1 11,5-4-11,3-2 6,12 4-23,-3-11 28,19 4-477,-15-16 466,5 0-11,-10-7 3188,2-6-3177,-6 0 6,2-6-12,-7-1 6,-2-2 11,-1 0-22,-1-3 28,0-10-11,-3 4 5,0-8 17,-2-3-23,-1 6 1,1-7-2712,1 11 2712,0 0-6,3 2 6,8-8 5,-4 8 6,8-4-17,-5 11 16,10-2-10,-5 5-6,8 0 0,-8 6 3386,-1 0-3397,1 4 22,4 0-11,-5 3-5,3 3 5,-7 3-6,-2 3 1,-1 2 5,-2 3-6,-2 2 0,2 14 6,-4-7-22,2 11-3370,-4-9 3386,0 0 12,1-1-17,1-1 0,7 8 16,6-2-10,1-1-7,2-8 12,4-8 6,0-7 0,0-3 3397,-3-7-3409,-1-10 23,-4-2-51,5-7 34,7-23 23,-12 14-757,-1-1 1,-2-1 750,-3 0 28,2-12-779,-6 4 779,-3 10-465,-2-6 493,-2 14 16,-1 4 12,-2 2 90,-2 1-113,0 6 1271,-1 2-1321,1 6 858,2 2-875,-2 1 615,2 3-609,-3 2-17,1 5-11,-2 5 5,0 4-16,-2 5 16,1 2 12,0 1-279,2 2 251,2-1-140,4 14 5,6-9-1036,7 8 733,10-12-284,9-2-348,10 0-2258,-4-9 1,2 0 3349,-4-3 0,-1-1 0,-2-1 0,-4-1 0,7 1 0</inkml:trace>
  <inkml:trace contextRef="#ctx0" brushRef="#br0" timeOffset="23083">6067 5530 23424,'-27'-40'252,"-1"-1"0,3 3 0,6 10-146,13 23 1211,2 3-1317,2 1 459,1 2-471,0 2 257,1 5-251,-1 5 774,1 6-779,0 4-6,0 5-34,1 3-72,1 3-134,0 3-990,5-2 1,0 2-1681,4 9 443,-2-10 0,2-2-6623,2-5 9107,-1-6 0,-6-11 0,-2-5 0</inkml:trace>
  <inkml:trace contextRef="#ctx0" brushRef="#br0" timeOffset="23459">6245 5274 12967,'-10'-47'954,"0"0"0,1 5 0,0 7 1764,2 15-2309,0 3 1370,0 6-1549,2 2 805,1 3-990,1 4 3219,1 1-3281,-1 2 387,1 4-358,-1 4-12,-3 26 5,2-10-10,-2 16-1,4-17-11,2-2-22,0 0-6,6 4 34,5-4 5,1-2 18,2-9-7,-4-7 29,0-3-6,0-4 5,0-3 29,-1-4 11,2-4 22,-3-2 39,0-1 23,-2-3 28,-2-1-11,-2-1 10,-2 0-16,0 0-16,-3 2-1,-1 0-28,-2 1-22,-1 3 33,-4-2-89,3 6-17,-2 0-17,5 6-22,-1 3-34,3 1-11,-1 1 6,1 3-12,0 2 6,0 3-50,0 6-85,0 3-83,2 3-112,1 2-146,0 2-197,1 2-245,1 3-494,2 2-1293,2 2 2465,2 5 0,-4-17 0,0-1 1</inkml:trace>
  <inkml:trace contextRef="#ctx0" brushRef="#br0" timeOffset="23835">6627 5416 22055,'-3'-4'3204,"2"0"-1277,1 4-1916,-32 3-11,23 9 28,-24 4-23,30 10-5,2 0 6,0 0-12,1-1 6,1 0 6,1-1 0,1-2-6,2-3 11,-2-2 0,1-4 23,-2-3 38,0-4 74,0-3 28,-1-2 10,1-4-16,-1-1-44,2-6-18,-1-3 6,3-3 6,0-4-40,2-2-11,1-3-43,2-1-24,1-2 0,3 0 0,1 0 0,1 2 0,2 2 0,0 3-3392,0 1 3392,-1 2-70,2 3 70,-1 2 0,3 3 0,-1 3 0,1 2 0,3 3 0,0 1 0,2 6 0,0 2 0,1 6 0,-2 4 0,1 4-191,-1 2-100,-1 3-1668,-1 4 1170,-1 4-864,-2 2 1653,-5-3 0,-2-1 0,0-3 0,3 15 0</inkml:trace>
  <inkml:trace contextRef="#ctx0" brushRef="#br0" timeOffset="24386">9338 5408 23299,'16'-43'308,"-1"0"0,-1 4 0,-2 6 107,-1 6-247,-3 10 1163,1-3-1224,-5 13 438,-2 2-477,-1 4-29,-5 13 6,-3 2 261,-15 32-278,2-8-17,5-10 0,0 0 449,-10 17-455,8-13 1,0 2-801,-7 17 797,8-18 1,2 0 3,0 12 22,4 11-6,5-16-16,7 6-6,5-21 0,7-4-11,4-5 5,2-5 0,4-4 12,3-3 0,1-7 16,2-4-3035,-1-6 3041,0-5 16,-2-3-4,-1-5 16,-5-2 5,-3-4 1,-5-3-23,-5-4 6,-4-2-82,-2-3 65,-4-2 11,-4-2-6,-4 0-20,-4 0-13,-2 3 0,-1 3 0,-9-6 0,6 17 0,-6-1 0,8 18 0,-1 7 0,0 2 0,0 4 529,-8 10-529,7 0 0,-12 19-18,13-5-66,-4 12 2863,10-4-2997,1 3-68,4 4-167,4 0-191,4-1-3362,8 0 2936,7-2-330,9-4-626,8-2 2026,2-11 0,0-2 0,-4 0 0,20 2 0</inkml:trace>
  <inkml:trace contextRef="#ctx0" brushRef="#br0" timeOffset="24875">9936 5339 27807,'-17'-39'173,"-1"-1"1,2-1-1,5 18-167,10 25-6,3 2 0,2 4 0,2 4-6,3 3 6,2 4-5,2 4-18,7 16-5526,-4-8 5516,3 13-29,-9-13 1403,-2 2-1402,-2-1 639,-1-2-617,-3-1 39,0-4 0,-3 4 17,-2-11 51,-2 0-29,-2-11 3284,-1-4-3278,2-2-12,-1-5 34,4-8 307,0-3-352,11-17-10,9-2-24,5-1 12,17-8-11,-1 8-3386,0 4 3391,-2 2 6,-11 12-6,-1 2-16,8-5 11,-8 7 0,5-5 5,-3 2 17,-8 4-22,2-5 22,-10 6 0,-3 0-5,-2 0 22,-2 1-6,-1 0 12,-1 0 5,0 1 23,-1-1 3391,-1 2-3440,0 0-13,-1 0 0,-2 2 0,1 0 0,-1 2 0,-1-1 0,3 3 0,-2 0 0,3 2 0,0 1 0,-1 1 0,0 4 0,-1 3 0,-1 4 0,-2 13 0,3-3 0,-2 11 0,1 6 0,1-8-502,0 11 502,2-13 0,1 0-460,0 0-386,1-1-532,1-1-1181,1-1 1752,0 1 1,-1-14-1,0-1 1</inkml:trace>
  <inkml:trace contextRef="#ctx0" brushRef="#br0" timeOffset="25074">10519 4937 23971,'-6'-6'2128,"0"1"-1730,6 5-477,0 0-413,-28-30-282,26 32-531,-20-19-1355,33 43 2660,0 6 0,-5-15 0,0 1 0</inkml:trace>
  <inkml:trace contextRef="#ctx0" brushRef="#br0" timeOffset="25990">10881 5148 22459,'0'-4'3142,"0"0"-1401,0 4-1505,0-61-2755,0 41 2597,1-15 1,-1 2 838,0 23-816,-1-1 61,1 0 309,-1 4-420,0-1-35,1 6 35,0 0 1292,0 1-1377,0 4-5,0 2-50,-2 7 49,2-2-32,-1 2 21,0-3 1,0-1 5,0-1 6,0 0 16,0-2 12,0-1 11,1 0 6,0-2-1,0 0-5,0 0 202,0-1-135,1-9-28,-3 4 6,1-7-6,-3 6 1,-1 0-7,-1-1 1,1 1 44,-5 1-55,3 1-7,-3 2-16,2 1 12,-1 2-1,0 3 11,-6 12 6,2-2-17,-2 9 6,4-3-6,3 1 1,1 2-1,3 0 0,1 1 11,2-1-5,1 0-6,4-3 2,2-1-13,4-1 0,2-3 0,1-1 0,2-5 0,-1-2 0,1-4 0,-1-3 0,-1-2 0,0-4 0,0-4 0,-1-3 0,-1-4 0,-2 0 0,-1-2 0,-2-1 0,-2 1 0,-2-1 0,-2 1 0,0 0 0,0 3 0,-1 0 0,-3 0 0,0 4 0,-1 2 0,2 6 0,0 7 0,1 5 0,-1 7 0,1 8 0,-2 7 0,-3 32-1732,-1-6 1732,2-17 0,0 2 0,0-8 0,0 0 0,0 3 0,1 0-799,-2 2 0,0 1 799,1 2 0,0 1 0,-1 0 0,1 1 0,-1 2 0,0-1 0,1 0 0,-1 0 0,1-1 0,-1 1 0,1-3 0,-1 1 0,0-4 0,0 0 0,0-4 0,-1-1 0,-10 23-495,-1-13 490,-3-11 10,0-12 8,0-10-13,1-7 0,2-9 0,3-7 1307,7-10-1307,10-27 0,8 4-154,0 11 0,1 0 154,3 4 0,0 1 0,3-2 0,0-1-6,2-2 0,0 0-8,2 0 0,1-1 0,0-1 0,0 0-1050,2 0 1,0 0 1049,0 0 0,0 0-9,-1 2 1,1-1-635,8-12 0,-1 1 631,-8 12 1,0 1-369,5-9 1,0 1 382,5-7 5,-3 3-5,-4 6 5,-3 3 910,-4 6-893,-3 3 1,-3 7 10,-3 2 2107,-4 6-2101,-1 3 1886,-2 3-1874,-2 2 1871,1 2-1776,-1 1 8,0 7-125,-1 6-18,1 3 0,-2 4 0,1-2 0,0 2 0,0 1 0,0 0 0,1 12 0,0-8 0,3 8 0,0-10-119,3 1-99,0-1-191,2 0-258,1-2-346,2 0-528,-1-1-1786,1-3 3327,1 0 0,-5-9 0,-1 0 0</inkml:trace>
  <inkml:trace contextRef="#ctx0" brushRef="#br0" timeOffset="26183">11356 4962 18159,'-29'-43'276,"-1"1"1,3 3-1,5 8 2384,13 19-2609,1 4-74,5 4 1388,0 6-1416,3 6-55,0 6-113,0 4 692,3 4-1161,3 4-489,2 4-1136,3 3-7198,0-2 9511,-2-2 0,-3-15 0,-3-5 0</inkml:trace>
  <inkml:trace contextRef="#ctx0" brushRef="#br0" timeOffset="26551">11630 5161 22879,'-2'-3'3439,"1"0"-1759,1 3-1624,-20-10-12,13 17-21,-16-3-40,18 20 34,1 3-12,0 2 7,1 1-18,0-1 12,1-1-6,0-1 0,-1-2 11,1-3-11,-1-3 11,-1-2 0,1-4 28,-1-3 23,2-4 28,1-2 212,1-3-295,0-8-7,0 0 0,1-8 0,1 0 0,4-2 0,0-1 0,4-1 0,0 0 0,4-2 0,-1 1 0,3-2 0,1 2 0,2 0 0,1 2 0,2 3 0,-1 1 0,1 5 0,0 1 0,-1 4 0,1 1 0,-1 2 0,0 2 0,-1 3-147,0 2-503,5 11-520,-2 7 313,-2 0-213,-5 4-688,-6-8-2404,1 0 4162,3 2 0,-7-10 0,0-2 0</inkml:trace>
  <inkml:trace contextRef="#ctx0" brushRef="#br0" timeOffset="27169">12540 5322 25382,'1'-44'396,"1"1"0,-1 2 0,0 8-88,-1 11-5700,0 4 5616,0 1 991,-4 4-1070,-1 4 867,-4 3-945,-2 2-5,-3 4-23,-2 4 11,-4 4-5,-1 4-6,-3 5 28,-19 26-55,17-13 3223,-12 20-3224,20-12-17,7-10 502,3 5-485,8-7 1,4-9-18,5 2 12,3-10-6,1-3 16,3-2-4,1-2-1,1-3 6,1-3-376,1-2 381,1-5-5,0-3 11,0-1 11,-1-3 6,-1-2 89,5-13-83,-8 7-5,7-18-46,-13 21 0,1-5 0,-6 14 0,-2 5 0,-2 2 370,0 5-370,-1 0 0,-4 8 0,-1 2 0,-4 7 0,-1 1-3392,-2 4 3392,0 2 0,1 2-1531,2 1 1531,2 1-623,3-1 623,3 1-1555,1 0 1555,6-1 499,5 0-499,5-3-505,7-1 505,2-3 76,4-4-76,3-2 0,16-4 0,-11-5 0,8-7-440,-18-5 440,-4-6 879,-1-4-879,-1-4 0,8-22 0,-7 6 0,-8 10 0,0-1 0,3-20 0,0-7 0,-9 26 0,-1-1 0,0-1 0,0-3 0,1-16 0,1-1 0,-3 12 0,0 0-315,1-11 1,0 1 314,-3 17 0,-1 3 0,2-26 1096,-3 9-1096,-2 8 0,-2 8 0,-2 5 1763,-2 7-1763,-1 6 794,0 3-794,1 6 2246,0 3-2246,-3 16 865,-8 16-865,4-2 0,0 3 0,0-1 0,2 1-268,-3 5 1,2 3 267,-1 12 0,2 2-1532,2-9 1,1 1 1531,1-3 0,1 2 0,1-1 0,1 8 0,2 0-1025,0 3 1,1 0 1024,3 1 0,2 1-325,1 0 0,1 0 293,4 0 1,1-1-592,3 0 1,2 0-196,2 0 1,1-1-1886,3-1 0,2-2-2213,-1-4 1,0-2 4866,-1-6 0,-2-3 0,3 2 0,-10-16 0</inkml:trace>
  <inkml:trace contextRef="#ctx0" brushRef="#br0" timeOffset="30159">15113 5379 23063,'-15'-47'1019,"0"-1"1,0 7 0,-3 7-841,-7 14-45,-3 12-39,7 10-16,-2 5-1,-1 5-27,-1 7-2713,-2 5 2696,2 6-2117,0 4 2106,2 4-12,8-10 0,2 1-1824,-4 15 1824,0 14-146,11-19 140,4-1 23,3-1-28,5-3-11,5-4 0,6-3 22,19 1-11,-5-12 905,14 0-911,-13-12 12,0-6 2058,-2-6-2003,-1-6 12,-4-5 50,-2-4 29,-3-5 28,-9-2 1,-1-3-41,0-11-84,-4 9 0,-2 0 56,-7-6-22,-2 1-23,-5-1-6,-2 2-2067,-2 3 2056,-2 2 12,1 6 89,-1 6-151,-4 2 2132,5 10-2132,-8 4 412,11 10-412,-5 6 0,5 5 0,-1 5 0,2 5 0,0 3 0,3 4 3392,2 17-3522,9 4-36,4-19 1,3-1-81,12 15-87,4-22 0,2-5-383,13-2 425,19 0 95,-16-14 81,-11-8 1,0-2 58,14-5 0,13-10 95,-13-13 11,-16 6 29,3-10 27,-19 11 12,-6-1 22,-2 1 28,-4 0-3272,-2 2 3294,-2 0-1258,-1 3 1253,-1 1 146,-2 1-191,1 6 167,-1 2-223,3 7 2704,0 2-2760,1 1 1959,0 9-1987,4 1 6,7 20-6,1-7-11,9 12 16,-2-8-10,3 1-6,1 1 11,0 1-12,2-1-10,-2 3 5,-2-1-2796,-1 3 2796,-4-2-619,-3 9 636,-6-14 11,-6 2 6,-6-17-6,-7-6 0,-2-2 0,-2-5 2577,-6-10-2576,6 0-1,-3-9-11,9 2 11,4-1 0,3-1-11,2 0 0,3-1-17,3 1-11,4 0-5,5 2 743,14-5-1001,10 3-297,17-2 134,-8 9-167,-1 4-118,-14 5-292,1 2-817,1 0-2903,3 2 4751,6 0 0,-20 1 0,1 0 0</inkml:trace>
  <inkml:trace contextRef="#ctx0" brushRef="#br0" timeOffset="30943">16288 5387 22151,'6'-22'380,"0"4"326,-6 20 1551,1 0-1971,2-5-6,-1-1-11,2-4-17,-2 0-17,0-2-22,-1-1-23,0 1-5,-1 0 101,-3-2-180,-2 2-11,-3-1-33,-2 6-6,-3 2-6,-3 1-27,-3 2 10,-2 4 1,-4 2 39,-10 9-57,9-3 1,-6 6-17,15-6 17,0 2-11,7-3 5,1 0-6,5-4 1,4-4 11,0 1-28,0-2 22,0 0 6,0-1-17,2 0 22,-1 0 62,1 0-50,-1-1-6,0 0-28,-5 4 0,-1 0 0,-3 4 11,1-3-11,3 1 0,-3 1 0,1-1-11,-1 3 11,0-1 0,1 2 11,-2 1-11,0 3-6,-1 0-3380,0 2 3375,-2 2-726,1 1 737,1 1-441,-1 7 447,6-7-14,-1 5 14,6-11 2799,2-1-2805,4-3 1022,4-2-1022,3-2 11,3-4-11,2 0 731,3-4-742,1-3 5,12-13 17,-8 1-264,7-9 231,-11 4-493,-2-3 527,-2 0-1,-3-2 22,-1-2-10,-2-4-176,-3-2 188,1-28-35,-3 12-212,-4 16 1,-1-1 211,-1-2 0,0 2 0,-1-19 0,0 21 0,0 2 0,-2-7 0,-1 9 0,-1 6 256,-2 7-256,0 4 512,1 5-512,0 2 187,0 4-187,2 0 469,-3 8-469,2 1 0,-2 8 0,1 4 0,-1 5 0,1 6-1700,0 7 1700,2 3 0,0 5 0,1 4 0,1 1-2829,0 4 2829,1-2 0,3-1-1503,5-2 1261,4-2-1426,4-1 503,7-1-683,6-1-1283,5-2-2666,5-4 5635,8-2 0,-23-18 0,0-2 0</inkml:trace>
  <inkml:trace contextRef="#ctx0" brushRef="#br0" timeOffset="31542">16696 5507 15250,'1'-7'5025,"0"2"-2797,-1 5 209,0 0-1569,4-63-776,-4 44 25,2-15 1,-1 2 408,-4 24-419,2 4 530,-1-2-609,2 6-11,0-2-17,7 2 485,-1 0-485,7 1 135,-1 2-140,7 1 5,-2-1-11,5 0 11,-7-2-6,1-1 12,-2-2 16,6-5-5,-5-2-6,3-6 0,-8 1 28,2-12 12,-4-1-12,-1-2 0,-5 5 6,-5 10 5,-1 2-16,-4 3-6,0 1 11,-2 3 6,-2 3 0,-1 1-17,-2 1 17,-2 2-16,-2 3-29,-1 5 0,-1 2 0,0 3 0,0 3 0,-7 14 0,10-4-497,-5 11 497,13-8 0,3-1 0,4 1 0,2 0 0,5 0 0,5 0 0,8 0 0,8 1 0,8-1 0,8-2 0,8-2 0,4-3 0,-15-11 0,1-1-1007,18 3 1007,-22-7 0,-1-2 0,6-3 0,-8-3 0,-4-4 0,-5-4 0,-4-4 0,-2-2 0,-2-2 0,-3-3 0,1-14 0,-6 5-618,0-12 618,-4 11-2412,0-1 2412,-1 0 0,1 3 657,0 1-657,1 3 0,0 5 0,-1 2 0,1 4 0,-1 3 0,0 3 0,6-3 0,-2 5 485,6-3-485,-2 5 3392,1 2-3392,4 0 0,1 4 0,3 2 0,1 5 0,0 2 0,0 2 0,-1 1 0,-2 2 0,-1 2 0,5 13 0,-6-7 0,3 10 0,-8-12 0,-2 1 0,-2-1 0,-1 0 0,-1-1 0,0-1-2068,1 9-2738,1-9 4806,5 9 0,-7-20 0,2 0 0</inkml:trace>
  <inkml:trace contextRef="#ctx0" brushRef="#br0" timeOffset="31743">18322 5829 28671,'23'-45'0,"-4"9"0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3:53:09.8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1981 2191 14283,'-27'-42'459,"0"0"1,3 2-1,1 11 1772,2 23-2108,-1 2-28,0 3-27,-1 3-24,0 3-16,-2 5-1172,1 5 1155,1 3 918,1 5-912,-6 17-22,6 9-18,2 0 12,8 0-6,9-16-11,4-2 11,5-2-329,4-1 296,4-2-1239,5-4 1250,3-3 1136,14 0-1125,-7-8 157,9-3-96,-14-6 40,-3-3 2144,-4-2-1988,-2-8-111,-8 0 3163,-1-5-3164,-5 2 814,-8-6-830,0 5-6,-7-3-5,1 8 0,-1 2-29,-3 1 12,-1 3-23,-11 3-27,4 4-3415,-21 14 3403,16 0-11,-9 12-319,13-4 297,4 1 0,3 1-12,5 1-11,5 1-2209,4 0 2114,3 1-1179,29 24 770,-4-24 224,0-6 0,3-4-420,17-8 36,-5-8 1,3-3 383,-10-1 1,2-2 49,12-1 1,-1-3 60,-11-1 1,-1-2 84,0-1 1,2-2 91,10-7 1,0-3 92,-11 5 0,-1-1 36,8-6 1,-2-1 176,7-12 115,-18 9 0,-1 1 92,10-14-210,-15 15 0,-2 0 232,2-5-16,-4 2-17,-3 3 142,-2 3 317,-1-2-493,-4 10-95,-2 1-101,-4 11 1956,-1 2-2130,-6 12-44,-1 0-11,-5 13-6,-6 9-90,-5 9-189,7-13 1,0 2-24,-11 20-118,0 1-84,6-13-78,0 0 2642,-1-1-2564,-5 8 795,7-18-22,2-4 326,10-36-259,9-6 28,3-18-6,4 4-39,3-3-45,4-2 920,1-2-959,4 2-5,-1 2-23,2 3-33,-2 5-45,-1 5-56,0 5 446,5 1-519,-5 7-17,6 2-50,5 11 17,-5 3-153,23 16-65,-17-1-3512,10 10 2996,-13-4-3820,8 20-5227,-10-12 9450,2 8 0,-18-28 1,-4-7-1</inkml:trace>
  <inkml:trace contextRef="#ctx0" brushRef="#br0" timeOffset="225">1346 3299 17269,'48'3'41,"0"0"1,0 0-1,0 0 1,0-1-1,-1-2 95,15-5 1,0-2-128,-18 3 1,0-1-1,1 0-4,2 1 1,-1-1 0,2 0-8,-1 1 0,1-1 0,0 0-34,0 1 1,0-1 0,0 0-59,0 1 1,0-1-1,0 1-193,0 0 1,0 0 0,1-1-397,-1 1 0,0 0 0,2 0 683,4-1 0,2 1 0,-5 0 0,-7 0 0,-3 1 0,-1 0 0,0-1 0</inkml:trace>
  <inkml:trace contextRef="#ctx0" brushRef="#br0" timeOffset="1490">5673 3119 15865,'9'-60'1889,"1"0"1,-1 4-1,-3 8-1166,-11 8-1293,-4 3 995,-6 2-111,-4 3-56,-2 3-57,-4 5-22,-1 4-22,-2 6 32,-11 2-104,9 7-40,-7 1-29,13 8 431,1 4-436,0 5 11,1 6-5,0 4-11,1 4-2793,0 4 2787,3 2 0,2 1-46,2-1 51,5 1 160,3-3-165,3-3 2,5-1-2,10 4 6,2-10 3014,8 2-3020,-1-12 17,1-3 895,13-4-828,4-11 28,9-8-40,-10-6-230,-7-4 237,-12 3-3241,-2-1 3246,-1-2-305,2-11 305,-7 8 45,2-16-39,-9 21 229,-1-12-229,-5 22 282,1-2-333,-1 13 3133,-2 3-3172,1 3 603,-4 9-581,0 1 86,-3 8-92,-1 10-21,2-5 5,-1 10 5,5-12 7,2 2-35,1-2 29,2 0-12,5-2 6,2-1 0,5-1-5,4-2 10,2-2-16,3-3 11,3-3 0,2-3 0,2-3 0,2-2 28,16-8-34,3-8-476,0-3 493,-7-6-1056,-16 4 1067,-2-1-38,-5-2 44,-2-1-12,-4-1-431,-1-2 432,-2 1-23,-2-1 18,-1 1 83,3-19-73,-5 17 6,2-12 17,-4 22-17,0 2-6,-1 2 1,0 4-23,0 1 420,0 2-409,0 2 1023,0 1-1057,1 1 507,1 0-495,2 1 16,7 5-10,0 0 10,8 5-10,-1 0 21,4 2-16,4 1-5,1-1-486,3 2 502,-1-2-16,1 2 16,9 7-33,-12-4 16,6 4-5,-9 1-23,-9-5 34,2 5-22,-9 1 33,-4-6-22,-2 5 16,-2-7 1,-2 5-6,0-6 0,0 4 11,2-7-11,0-1 496,3 0-496,1 0 6,2-2-23,3-2 6,3 0 17,4-2-1,4-2-5,6-1 0,19-5-5,-10-2-325,12-5 335,-17-2 1,-2-2 11,-3-2-23,-3-3 34,4-13-22,-9 5-18,2-12 18,-10 10 0,-2-1-1,-2 1 12,-3 0 0,-1 1 5,-2 3 1,-3 2 38,0 3 336,-3 2-369,-1 3 23,-1 1 16,-2 0-5,1 3-40,1 1-11,2 4 6,4 5-6,-1 0-33,2 2 5,3 0 11,3 0 6,5 2 0,5 2 0,5 2 23,6 1-23,5 1 0,3 2-6,2 2-5,0 2 5,0 4 1,-4 3-6,8 15-2563,-13-7 2574,5 13-11,-15-14-1,-2 3-10,-2 0-17,-2 0-68,3 16-27,-3-11-922,3 11 658,-3-14-262,1-2 1796,0 0-1136,14 10 0,-16-22 0,7 6 0</inkml:trace>
  <inkml:trace contextRef="#ctx0" brushRef="#br0" timeOffset="1730">8131 2971 17935,'38'-27'-126,"0"1"0,0 0 0,15-11 0,-5 10-529,-2 22-488,2 2-311,1 2-4499,-1 3 6112,2 4 0,-24-3 0,-2 2 0</inkml:trace>
  <inkml:trace contextRef="#ctx0" brushRef="#br0" timeOffset="1882">8218 3292 21887,'-4'1'3192,"0"-1"-6959,4 0 3067,75-47-1154,-32 32-3019,6-11 0,1 2 4873,-8 19 0,-20 3 0,-9 0 0</inkml:trace>
  <inkml:trace contextRef="#ctx0" brushRef="#br0" timeOffset="6244">5349 853 32767,'-10'-48'-251,"0"1"1,1-1-1,-4-16 1,3 16-2165,6 33 1114,3 9 424,0 7 2156,1 5-1385,7 16-520,-1 2-1275,11 35 1766,-6-15 1329,-4-13 1,-1 3-1162,0 5 1,-2 0 165,2 23-774,-3-21 1,-1-1 381,-1 13 403,-1-20 1,0-1 199,-3 13 115,0 5-168,-2-25 83,0-7-196,1-4 79,-1-6 120,1-3 166,0-3 379,-3-8-1325,1-1-137,-3-9-364,2-1 158,0-5-37,-2-19-98,-1-17 327,5 27 1,1-1-202,0-4 1,1 0 523,-2-23 293,2-4-16,2 31 0,0 0-15,0 0 1,1 0-68,0-31-76,1 7-72,1 3-11,2 6 25,2 5-551,2 4 621,1 5-6,1 4 126,0 6 2,2 4-7,8 2 122,-1 7 67,7 2 1457,-4 6-1623,2 2-2817,0 4 2492,0 3-313,0 7 227,-1 3-102,-2 4-64,0 3 2,0 18 112,-9-8 28,-2 12 222,-20 1-11,-13 2 3065,-7-2-2963,5-20 0,-2-4-16,-7 3 0,-11 5 390,16-15-422,5-2-35,4-5-384,5-3-65,7-3-94,4-6-908,14-13 751,2 0-50,11-8-1054,14-4 942,-6 8-379,12-7 529,-11 8 158,0 2 168,-2 1 184,1 1 100,8-3 394,0 2 424,2-2-21,-13 8 1014,-9 5-796,-12 3 636,-2 2-905,-3 0 582,-1 0-509,1 3-381,1-1 101,4 6-95,3 2-157,0 0 17,8 10-68,-4-7-16,4 8 28,-3-4-23,0 1-10,1 1 16,-1 0 22,2 10-16,-6-9 38,-1 7 292,-8-4-60,-4-7 384,-9 5-357,0-13-29,-5 0-33,4-5-45,1-2 101,-3-7-224,4 0-6,0-5-28,6 1-17,1-1-10,2-2-29,1 1 0,3 0-11,1-1 6,5 1-18,2 0-3385,3 0 3380,5-1 0,3 1-124,4-1 118,2 2 6,4 0-5,1 0 50,3 2 39,20-3-39,-13 4-31,-10 2 1,-1 0 7,-1 1 34,6 0-27,-26 4 4,-3 0-21,-7 1 3307,-10 2-3336,0 1 193,-10 4-187,-1 2 34,-3 2 5,-1 3-11,2 0 17,1 2-12,-1 8 12,8-5-28,0 6 11,10-9 5,2 1 12,2-1-11,4-2 5,8 6-17,12-3 12,3-1 0,5-3-825,-3-7 831,2-1-1,1-3-459,0-1 498,-3-3 6,-3-2 23,-5-3 5,-4-3 22,-3-1 85,-3-9 660,-5 2-761,-1-6 487,-5 4-515,-4 0-12,-3-1-27,-2-1 94,-9-10-55,5 10-1,-6-6-16,7 13-34,0 1 12,0 3-6,2 2-6,1 4-11,0 1-11,1 2-1,-1 2 1,1 1-62,-2 7-139,3 7-281,0 14 22,7-1-1071,6 3 579,5-5-326,5-2-363,5 0-717,4-2-1462,5-2-1098,3-3 1451,-2-3 3149,-3-5 0,-13-4 1,-6-2-1</inkml:trace>
  <inkml:trace contextRef="#ctx0" brushRef="#br0" timeOffset="7981">6749 780 13558,'0'-4'5904,"0"1"-231,0 3-5701,-27-51 34,19 46-12,-19-35 6,26 61-5,1 3-1,1 2 1,3 18 16,-2-9 0,3 12 6,-3-13-6,0 0-5,-2 0 10,0-2 24,-3 8-18,0-13-5,-3 3-12,2-16 12,0-3 6,2-3 49,0-4 75,1-1 340,0-4-409,-1-4-27,1-3-18,0-4-10,-2-3-7,2-4-10,-2-6 16,2-5-5,0-4 17,1-26-1467,0 13 1444,0-17-17,1 23 23,4-9 33,-1 8 12,0 3 11,-2 15 0,-1 13 16,-1 5-33,0 0-28,0 3-263,0 1 185,0 7 1483,0-2-1422,1 4-11,0-4 0,1 0 50,-2-2 230,1 0-212,-1-5 4,-1 1 40,0-7-106,-2 4-6,1-1-22,0 3-1,0 2 23,2 1-252,-1 0 230,-1 2-17,0 1-1,-1 2-38,2 2 39,0-2 50,0 1-28,1-2 6,0-1 11,-1 0 151,1-1-106,-3-4 17,2 1-12,-2-3-39,1-1 12,0 1-29,0-1 6,1-1 6,0 2-6,1 1 11,0 2 0,0 0-67,0 1 39,0 0 6,0-1 11,0 0-62,0 1 62,0 6 6,1-4-28,0 6 10,1-4 18,-1-1-6,0-1 6,1 0-12,-1 0-22,0-1 28,1 0 34,-1 0-40,0 0-28,0 0-106,0 4 129,0-2 6,-1 2 27,0-1-22,1-1 22,0 0 74,-1-1-102,2 0 34,-1-4-11,0 2 11,-1-1-51,0 1 23,0 0-22,1-1 0,0 1-23,0-1-6,0 6-10,-1-1 5,2 5 17,0-2 33,0 1 6,1 3 28,0-2-22,-1 1-1,1-2-5,-2 0-33,1-1 33,0 1 5,-1-2 1,0 0-6,0-1 11,-1 0 6,1-1 16,-1-1 247,0-1-257,0-7-12,1 2 11,-1-11-16,0 4 11,0-4 50,0-1-33,0 3-34,0-2 11,0 6-11,0 1 11,0 1-5,0 0-18,0 0 18,-1-3-6,0-2-6,-1 2 6,0 0 23,2 5-29,-1 1 1,0 0-1,0 1 17,0 1-22,0 0-157,1 0 134,-2 5 12,2 2 33,-2 6-11,1 4-28,0 2-5,0 4 5,0 3-6,1 1 40,0 3 10,3 12-27,0-7 11,2 8 0,0-14-5,1 1 38,-2-2-33,0 0-5,-1 1 10,-2-1-5,0 1 11,-5 12-594,0-11 578,-5 8 16,1-14 6,-1-3 11,-1-2-28,0-2 17,0-3 22,0 1 11,4-6 129,0-1-55,4-5 587,1-1-621,0-2-23,1-3-16,0-3-18,0-5 6,0-3-3403,0-4 3376,1-5-1666,1-4 1659,4-3-130,5-14 137,5 0-1688,-1 1 1699,2 10-1,-6 15 1665,1 3-1704,7-3 0,-3 7-5,6 0 1615,4 8-1615,11 10 22,-6 1 5,6 8 169,-16 0-218,10 9 27,-9-5-6,6 8 3399,-13-8-3376,-3 0 5,-4 0 1,-4 1-1,-3-2 1,-6 0-12,-3-1 18,-8 0-1,-18 6 0,4-7-5,-16 4 10,8-8-640,-1-3 596,-1 0-22,1-2-6,3-2-17,3-2-34,5-1-105,6-1-225,5-1-297,8-3-470,4-2-796,7-3-3416,7-2 5416,10-3 0,-7 6 0,2 0 0</inkml:trace>
  <inkml:trace contextRef="#ctx0" brushRef="#br0" timeOffset="9221">7199 1077 26508,'14'-47'123,"-3"7"-106,8 0-623,-6 7 640,-1-2 5,1-26-1960,-5 10 1932,-3 17 0,-1-2 17,-1-2 0,-2-1-4,1 1 0,-2 0-27,0 1 1,0 2 7,-4-20 1,-1 29 16,-3 6-22,1 6 0,-1 3 0,0 5-11,3 2 264,0 3-287,1 1 1628,0 4-1594,0 3 11,2 5 0,-1 5 644,2 20-680,4-3 0,1 2 8,2 25-778,0-19 0,1-1 778,1 10-6,1 1-10,-2-2 5,0-2 11,0-4-22,2-6-440,3-5 411,1-5-304,12 1 237,-5-12-190,21 0 157,-14-13 40,10-8 16,-12-4 21,0-6-10,5-13 90,-9 6 6,1-9 33,-8 0-17,-5 8 22,1-5 18,-6 12 6,-2 4 1476,-1 2-1455,-1 3-10,-2 2-7,-1 1 489,-2 1-455,-5 1 175,4 1-248,-4 1-11,5 0 6,2 3-6,1 0 6,5 4 6,2-3-12,14 2 0,-2-5-17,11 1 23,-6-3-6,4-1 1,11-7 16,-9 0-6,7-6 6,-16 0 11,-3-2 0,-4-2-5,-5-1-12,-3-2 1,-2 1 10,-6 1-21,-1 0 4,-7 4-4,-2 2-29,-4 3 34,-2 2 44,-11 4 6,7 1-27,-7 3-12,11 3 5,3 3-10,2 2-18,1 2 6,3 3-16,0 0 10,2 3-5,1 1 6,1 11 0,3-4-12,1 8 6,4-7-22,2-1-40,4 0-11,6 1-380,4-1 296,6 0-67,4-2-118,5-2-196,3-3-145,3-1-795,20-1-385,-14-6 1029,13-2-606,-6-11-1875,-16-3 3197,8-5-204,-13-9 506,-9 3 270,0-8-118,-12 6 538,-4-12-376,-2 8 741,-2-6-684,-1 11-18,0 3 3112,1 1-3190,-1 3 708,0 3-803,0 1-73,0 4 12,0 1-269,0 2-23,0 7 6,-1 2 11,1 7 11,1 10-33,-1-4 5,2 9-5,0-6 5,0 11-11,0-9-11,0 17 5,-2-22 6,1 4 11,-1-14 79,0-1 33,0-6 224,0 0-313,0-13-1,0 0-16,0-9-11,0-1 11,1-2-17,-1-3 0,3-1 11,3-13-34,1 9 40,8-16-11,-3 21 33,10-9-28,-8 19-5,6-2-12,-5 9 6,0 2-5,1 1-1,-1 3 23,1-1-28,0 5-6,5 6 11,-4 2 12,3 6-1,-7-2 7,-1 2-29,-1 0 11,0 2-5,-3 1 0,-1 0 22,-2-2-5,-2 0-12,-2-2 12,0-4 16,-1-1 0,0-4 18,-1-1 32,0-3-4,0-2 4,-2-2-10,1-2-34,-1-4-17,-1-4 23,1-3-12,0-4 1,2-1 5,0-2 5,2-2-5,3 0 6,1-1-6,5 1-17,2 2 6,3 2-12,1 3 12,1 1 6,2 4-7,0 2 1,-1 1 0,11 4-6,-7 2 0,8 6-22,-9 2 6,0 5-7,0 3 7,-2 4 5,-2 2-644,-3 2 639,-3 3-154,-3 1 98,-3 2-158,-3 2-330,-4 1-4251,-9 16 4800,-3-8 0,2-5 0,3-17 0</inkml:trace>
  <inkml:trace contextRef="#ctx0" brushRef="#br0" timeOffset="9773">9533 683 32767,'4'-57'0,"-1"-1"0,-1 12 0,0 5-1710,1-6 884,-3 22 1929,1 5-1486,0 4 852,-1 4-689,0 4-1075,0 4 940,0 3 1295,0 7-1211,0 4 154,0 8 37,-2 6 28,-1 6 27,-2 6-1287,0 5 1289,-1 4-128,0 1 8,-1 5-53,2-1-123,2 0-3289,1-1 2706,7-1-507,3-1-1384,7-1 2749,6 3 0,-10-23 0,0-2 0</inkml:trace>
  <inkml:trace contextRef="#ctx0" brushRef="#br0" timeOffset="9986">10081 599 30031,'-1'-5'-2087,"0"1"2381,1 4-1407,-10-44-1022,20 45-282,-11-35-3630,20 55-3003,-6-5 7925,-4-2 0,-4-6 0,-2-3 0</inkml:trace>
  <inkml:trace contextRef="#ctx0" brushRef="#br0" timeOffset="10329">10069 938 25886,'14'3'-22,"-2"1"33,-4 5 0,-2 2 1,2 0 16,-2-1-28,-1 0 0,-1-2 0,-1-2 16,-1 0 1,-2-3 22,1-1 477,-1-1-421,1-7-45,-1 0 1,0-6 10,1 2 12,-1 0 17,1 0-1,-1 0 18,0 2-12,0 0-6,0 3-21,-2 0-7,-2 1-38,-5 2-23,-1 0 0,-1 1-40,-1 3 18,5 1-12,-2 3-38,6 1-147,1 1-268,1 2-577,4 1-1608,3 1-7124,3 0 8948,0-3 0,-3-4 0,-3-2 0</inkml:trace>
  <inkml:trace contextRef="#ctx0" brushRef="#br0" timeOffset="10794">5315 1514 29398,'-55'7'562,"-1"-1"1,5 1 0,5-1 525,-10 1-495,15 1-593,6-1 0,18-3 0,3 1 0,18-3 0,10 0 0,14-1 0,9-2 0,7-1 0,-1-2 0,3-1 0,1 1 0,3-1 0,0 0 0,3 0 0,9-3 0,2 0 0,-2 0 0,-8 1 0,-1 1 0,0-1 0,5 0 0,0 0 0,2 1 0,2-1 0,1 1 0,0 0 0,-14 2 0,0-1 0,1 1 0,4 0 0,-4 0 0,2 1 0,3 0 0,0 0 0,-1 0 0,-2 0 0,0 0 0,-2 1 0,-1 0 0,1-1 0,3 1 0,2 0 0,2 0 0,2 0 0,0 0 0,-2 0 0,-2 0 0,9 1 0,-2 0 0,-1 0 0,0 0 0,2 0 0,0 0 0,1 1 0,-1-1 0,-11 1 0,-1-1 0,1 1 0,-1 0 0,1 0 0,0 0 0,-1-1 0,1 1 0,-1 0 0,0 0 0,1 0 0,-1 0 0,1 0 0,-1 1 0,0-1 0,12 0 0,0 1 0,-1 0 0,1-1 0,-3 1 0,-1 0 0,1 0 0,3 0 0,-12 1 0,4-1 0,1 0 0,-1 1 0,0-1 0,-4 0 0,9 1 0,-3-1 0,0 1 0,2-1-203,-3 0 0,4 1 0,-1-1 0,-2 0 0,-4 0-194,7 1 0,-5-2 0,-1 1-104,-3 0 1,-1-1 0,-1 1-167,-4 0 1,-2-1-1,0 0 520,24 1 1,-7-1 0,-26 0 0,-4 1 0,25-1-1</inkml:trace>
  <inkml:trace contextRef="#ctx0" brushRef="#br0" timeOffset="12097">10303 2483 16982,'0'-7'4973,"0"1"-4194,0 6-73,0 0-145,-18-66-709,7 42 314,-1-14 0,-2 2 256,-2 21-62,0 3 61,-1 2-19,0 2-3,-1 2 36,1 1 23,-1 3 65,-2 0 37,-1 2-147,-3 2-5,-2 2-8,-2 5 18,-5 2-52,-2 4-358,-5 2 307,-5 4-295,-6 2 221,-2 1-1400,-3 0 1292,1 0-93,22-10 1,1-1-4,-11 6-34,-1 2-4,28-11-49,7 2 96,4-4-381,6 8 292,3-5-692,3 5 1442,1-2-1520,1 3 7,0 3 84,1 5 195,-2 3 235,-1 5 69,-3 3 492,-2 2 136,-2 1 53,-1 3 22,-2-1-884,-1 1 901,0 0-123,1 2-109,2 0-132,3 1-1692,3-13 1,3-1 1301,8 17 31,7-9 1,4-2-1223,15 3 1302,-10-13 0,2-2 43,-6-8 0,2-3 37,1 2 0,2-2-436,1-1 0,1 0 475,1-1 1,0-1-139,1-2 1,0 0-418,0-2 0,0-1 696,5-1 0,-2-1 1,3-1-1,-2-1 1</inkml:trace>
  <inkml:trace contextRef="#ctx0" brushRef="#br0" timeOffset="13012">11728 2583 15314,'-49'-35'261,"0"1"0,4 1 1,6 12-41,13 27 4,-2 6 1399,2 6-1501,0 7 0,1 5-52,-6 11 369,7-7 1,2 2-395,9-1 1,3-1 1430,-4 18-1473,7-16 1,1-2-32,3 11-17,5-2-21,6-2 25,6-3 6,21 10 10,-2-15 10,16 6 14,-7-20-737,1-5 973,1-6 343,0-5 24,-4-4 775,-3-5-601,-6-6 195,2-14-168,-12 3 652,0-10-1050,-13-13-380,-6 17-653,-6-15 202,-7 24-212,-3 3 1,-5 3 164,-3 4 337,-19 4 166,6 2 1279,1 7 0,0 3-945,-9 3 92,-13 10 163,19-1-84,5 3-136,4 3-2531,6 2 2183,7 2-294,5 17-170,7-10-151,9 12-41,8-14-575,8 1-183,7 0-342,7-2-724,8-2-2605,6-4 5042,-18-14 1,-2 0 0,4 0 0,-1-2 0</inkml:trace>
  <inkml:trace contextRef="#ctx0" brushRef="#br0" timeOffset="13177">12388 3064 29947,'-34'16'224,"7"1"-564,25 1-1278,2 0-4941,3 2 1050,2-1-3324,3-2 8756,1-4 1,-4-6 0,-2-2 0</inkml:trace>
  <inkml:trace contextRef="#ctx0" brushRef="#br0" timeOffset="13580">13390 2550 19204,'0'-9'3579,"0"2"-3024,0 7 145,0 0-443,-68-46-3200,35 39 3027,-12-14 0,-1 5 56,6 33-203,-2 4 153,0 4-18,1 3-4,2 2-40,4 3-6,4 1 0,3 1-16,7 0 5,4-1-5,7-2-2293,5-1 2322,5-4-121,5-2 164,15 4 1,2-10 68,12 2 55,-4-14 109,3-3 51,1-4-15,2-4 85,0-5-533,-2-7 592,-1-4-98,-4-3 128,3-19-363,-11 7-34,-8 5 1,-2-1-60,-4-4-82,-1-7-66,-5 17-82,-3 4 1857,-3 0-1939,0 7 178,-2 2-136,3 8 3047,1 2-2922,1 2 971,-1 4-832,1 4 476,-4 6-392,1 6-7,-2 4-455,-1 5 368,0 7-37,0 4-139,0 5-896,0 4 958,-1 4-1277,1 3 1127,0 5 16,4-29 0,1 1-157,1 2 1,0 0-226,0 2 0,1 0-382,1-1 0,3 2 951,4 19 1,2-2 0,-2-5 0,1-15 0,0 0 0</inkml:trace>
  <inkml:trace contextRef="#ctx0" brushRef="#br0" timeOffset="13777">13851 3305 18833,'0'-5'3317,"0"1"-454,0 4-2863,-37-1-56,25 13-67,-28 4-807,34 31-358,2-9-2948,2 14 4236,3-12 0,-1-19 0,1 0 0</inkml:trace>
  <inkml:trace contextRef="#ctx0" brushRef="#br0" timeOffset="14535">14486 2730 17303,'-8'-49'500,"1"0"0,0 4 1,4 6 1467,7 7-1778,5 4-78,4 0-28,3 4 1115,2 2-1155,2 3 8,11 0-36,-6 7 640,8 1-667,-11 8 11,1 2 1839,1 4-1844,2 2 43,0 6-50,1 3 12,-1 4-5,2 3-12,-3 3 5,-1 2-10,-2 2-1,-4 3 1,-2-1-1,-5 0-3232,-3 0 3244,-4-1-158,-8 12 186,-4-12-6,-8 8 17,-5-17-5,-4-1-1,-3-4 18,-2-2 16,1-2 0,2-4 28,2-3 11,3-2 23,4-4 33,3-2 286,4-4-291,1-2 3304,5-2-3333,2 0-16,2-1-28,2-1-34,2 0 12,4 0-18,1-1 6,5 2 242,0 1-253,14-1 6,8 3-34,2 2 5,3 5-265,-9 6 260,2 5-5,0 4 5,0 6 0,-1 2-6,-1 4 12,-4 0-12,-4 2 12,-5-1-12,-5 1 1,-7 0 5,-4 0-17,-8-1 17,-5-1-11,-8-2-51,-19 7 6,5-9-481,-12 4 307,11-10-156,1-4-292,1 0-465,1-6-1226,3-1 2369,1-2 0,13-1 0,2 0 0</inkml:trace>
  <inkml:trace contextRef="#ctx0" brushRef="#br0" timeOffset="14744">15548 2888 23268,'-19'48'-140,"0"1"0,-2 3 0,2-6-834,0-10-1312,-6 13 2286,3-9 0,11-18 0,0-1 0</inkml:trace>
  <inkml:trace contextRef="#ctx0" brushRef="#br0" timeOffset="15414">16171 2903 15101,'31'-50'541,"0"0"1,-3 4-1,-5 7-171,-13 14-34,-2 4 1078,-3 3-1167,-2 4 1034,-3 3-1130,-1 3 2067,-2 2-2156,-3 4 3128,-4 0-3128,-20 17-2722,8-2 2660,-16 16 17,16-4-6,2 3-5,2 1 5,5 1-11,2 0 0,5 0 0,3 0 5,2-1-5,6-1 0,4 0 0,7-3-5,6 1 2748,6-3-2748,25 9 5,-9-10-3,-13-7 0,0-2 3,15 2 0,0-2 0,-4-3 11,-5-3-5,-5-4-3174,-7-2 3185,-6-4-17,-7-1 0,-6-6 0,-3-2-11,-5-3-1,-4-2 12,-5-1-11,-4-3 0,-6-1 0,-4-2 11,-4-1-2126,-3 0 2137,-2 0-5,-18-10-288,13 9 282,-13-8 5,18 12 12,-10-9 0,14 7-12,-6-8 12,18 9 6,1-11-7,7 8 1,1-14 1989,8 18-2006,4-5 849,3 11-843,4 1-12,2 4 3415,14-3-3409,-2 6 0,10-1-6,-5 6 6,0 2 0,15 6-22,-11 2 22,10 5-6,-14 3 1,-1 2 5,-2 3-12,-2 3 43,0 19-65,-16-10 1,-2 1-39,3 21-398,-9-20 0,-3-3 231,-7 1-161,-3-2-309,-1-1-554,1-1-1833,1-3 3096,1 2 1,7-18 0,1-3-1</inkml:trace>
  <inkml:trace contextRef="#ctx0" brushRef="#br0" timeOffset="15794">17389 3223 21430,'3'-9'2538,"-1"2"-1967,12-25 0,4-5-1012,-5 7 623,6-11 0,1-1 366,-4 7-352,-5 11-16,1-1 267,-6 13-357,-3 5 129,-1 2-213,-2 3-1,0 2-27,0 4 500,-1 3-484,-1 7 6,-3 4-33,-2 6-46,-2 3-100,-1 5-911,-1 4 390,-1 2-3850,0 1 1380,0 3 3170,-1 6 0,6-23 0,1 1 0</inkml:trace>
  <inkml:trace contextRef="#ctx0" brushRef="#br0" timeOffset="16214">18036 2631 22945,'5'-46'431,"1"0"0,-2 5 1,0 6-141,-2 14-78,-1 5 978,0 6-1141,-1 5 367,0 3-411,-2 12 11,-1 3 5,-4 13 190,-1 3-201,-3 6-5,-1 5-393,-1 3 392,-1 2-5,3 0 11,0 15-27,6-17 10,4 10 6,6-22-389,4-3 406,5-4-6,1-4-11,4-4 11,-1-5 6,3-5 0,1-2 0,3-6 11,0-3-12,3-5 46,13-16-23,-10 2-711,7-10 717,-14 5 5,-4 2 1,-2-1 897,-4 2-785,0-6-62,-5 11 11,-2-2 379,-5 12-396,-1 4-33,-1 3-40,0 1-33,-3 14 855,-1 0-844,-4 12 5,0 0-16,0 2 0,0 4-11,0 2-645,0 3 566,2 1-67,1 4-151,2 2-230,1 3-3559,3 4 2433,3 2-2951,2 0 4092,6 7 1,-9-39 0,0-3 0</inkml:trace>
  <inkml:trace contextRef="#ctx0" brushRef="#br0" timeOffset="16401">18745 3257 23457,'-43'24'78,"-1"0"1,3-3 0,8-1-63,15 1 728,1 1-890,3 3-453,0 1-9232,1 14 8342,4-15 1,1 2 0,6-20 0</inkml:trace>
  <inkml:trace contextRef="#ctx0" brushRef="#br0" timeOffset="16764">19621 2936 25002,'34'-29'-271,"0"0"0,-1 2 1,1 6-391,25 15-4197,3-1 3903,-30 4 0,-1 0-1538,2 0 1,-2 0-7339,25-3 9627,-9 0 1,-23 3 0,-11 2-1</inkml:trace>
  <inkml:trace contextRef="#ctx0" brushRef="#br0" timeOffset="17195">20410 2607 22783,'-7'-29'583,"2"6"-186,5 23 1054,0 0-1390,0-2 12,0-1-5,0-1 66,2-3-83,-1 1-1,3-2-16,0 2 11,0-2 5,0 0 12,1 0-12,0-2 51,1 0 5,0-2 17,0-2 17,0 0 12,0-1 27,-2 0-6,1 1 23,-2 3-50,0 1-17,-1 3 61,-1 1-111,-1 3-74,0 1 12,0 11 0,0 0-17,0 10 11,0 1-5,-2 3-12,-1 3-1044,-2 3 1044,-1 4-5,-3 2 0,-2 5-6,-1 2-50,-2 5-123,-2 3-270,2 1-486,1 2-1082,2 0 2028,5 5 0,2-28 0,3-1 0</inkml:trace>
  <inkml:trace contextRef="#ctx0" brushRef="#br0" timeOffset="17461">21163 2848 24783,'-33'47'95,"-1"0"0,2-3 1,8-6-79,16-12 302,2 3-369,-1 2-152,2 1-420,-2 3-1120,0 1 1742,-3 5 0,5-19 0,0-1 0</inkml:trace>
  <inkml:trace contextRef="#ctx0" brushRef="#br0" timeOffset="17935">21696 2786 23652,'45'-31'-8,"-1"1"1,-2 2 0,-3 6-94,-1 15-381,-6 4 1,1 0-1137,19-1-1385,-16 2 1,0 0 1897,24-1 0,-28 2 0,-2-1 0</inkml:trace>
  <inkml:trace contextRef="#ctx0" brushRef="#br0" timeOffset="18355">22945 2279 24309,'-45'-21'61,"0"1"1,3 1-1,5 10-10,4 34-12,-3 4 17,-1 5-34,0 4-598,1 3 599,4 3-474,3 2 457,7 1 5,7 3 591,7-1-591,11-14 0,6 2 14,7-1 0,5-1-308,-1 1 1,4-1 307,19 4 0,3-4-8,-15-14 0,1-2-1,11 5 1,1-1-596,-12-9 0,-2-1 590,0-1 0,0-1 34,25 6 801,-7-6-756,-9-5 224,0-10-208,-17-3-28,-1-8 1024,-16-1-1051,-2-1 2500,-6-2-2495,-10-9-33,-4 6 16,-10-7-17,-1 11-11,-20-7-3375,9 9 3381,-15-3-6,16 12-673,-2 3 651,4 3-436,0 5 436,3 3 6,3 6-12,2 2 2840,3 2-2857,3 1-33,2 2-67,2 2-79,5 1-2393,4 1 2024,4 2-286,5 0 23,7 0-1003,6-1-3708,8 0-3619,3-4 9175,-1-3 0,-11-10 0,-4-3 0</inkml:trace>
  <inkml:trace contextRef="#ctx0" brushRef="#br0" timeOffset="18531">23399 2925 21203,'4'-5'4303,"-1"0"-3799,-3 5 324,0 0-833,39-43 10,-29 51-100,25-21-106,-38 54-247,-2 6-410,2-10-8322,0 18 8813,3-20 0,-1 1 1,1-27-1</inkml:trace>
  <inkml:trace contextRef="#ctx0" brushRef="#br0" timeOffset="19127">24486 2763 20736,'13'-52'750,"0"-1"1,-1 4 0,-3 5-280,-4-1-79,-2 3-56,-2 4-45,-5 5-44,-2 6-62,-7 5 44,-14 3-162,1 8-22,-12 3-11,5 7-409,-4 6 397,-4 3-5,11 2 0,0 3 5,-17 8-393,18-6 1,0 1 376,-5 10-12,-3 14 2,14-8 10,2 10-12,15-13 12,5-1 169,5 0-181,6-1 6,7 0 393,6-3-387,8-6 0,2-2 5,9 1 103,-6-5 0,-1-3-86,0-7 12,-2-4 4,-4-4 392,-4-6-380,-1-5 61,4-17-55,-8 5 36,3-10 58,-8-1 40,-3 5-84,-1 3 6,-5 10-17,-4 13 732,-1 2-777,0 3 130,0 2-203,-1 1 17,-2 8 0,0 2 0,-4 8-6,-1 2 1,-5 19-6,3-4-23,-3 14-145,1 9-23,3-10-616,2-15 1,1-1 212,0 17-381,0 1-650,3 1-1887,0 1-5853,2-6 9376,0-7 0,0-19 0,0-8 0</inkml:trace>
  <inkml:trace contextRef="#ctx0" brushRef="#br0" timeOffset="19301">24866 3066 26340,'-25'7'-196,"3"5"-146,7 15-537,3 3-2235,1 1 3114,3 6 0,4-18 0,0 0 0</inkml:trace>
  <inkml:trace contextRef="#ctx0" brushRef="#br0" timeOffset="20244">25821 2655 18257,'0'-5'2342,"0"2"1035,0 3-3018,4-61-74,-3 40-691,1-13 0,-1 2 591,-4 22 196,-3 3-280,-3 1-34,-3 3-33,-5 1-6,-5 3 62,-23 9-40,6 0-5,-17 8-347,14 0 324,1 0-10,2 2-1,-8 10-22,16-7 11,-2 8 5,18-11-16,6-1 11,4-1-6,2-2-5,3-2 11,4-1 773,3-2-767,5-1-1,3 0-5,4-1 12,3-1-7,2-2 29,1-3 27,1-1 102,12-11-46,-10-2 7,8-9 16,-14-2 5,-2-2 1,-1-3 11,-3 0 11,0 0 5,-4 0-22,-1 5 1,-2 1-29,-2 3-17,-1 3 425,-1-1-469,-2 7-23,0 0-28,-2 6-16,0 2-23,0 0 5,0 4 18,1 4-12,4 13 17,-1 0-6,4 13 6,-2-3-11,-1 4-22,0 4-475,-3 3 452,-1 2-39,-2 2-29,-2 3-83,-2 3-121,-1-14 1,0 2-281,0 1 1,0 0 52,1-1 0,0-1-1080,1-3 0,1-3-4274,4 7 5909,5 0 0,-3-19 0,3-3 0</inkml:trace>
  <inkml:trace contextRef="#ctx0" brushRef="#br0" timeOffset="20478">26331 3131 25982,'54'26'-707,"-11"1"-211,-42-2-1053,0 1 1971,-3 5 0,2-14 0,-1-1 0</inkml:trace>
  <inkml:trace contextRef="#ctx0" brushRef="#br0" timeOffset="21029">26978 2720 25612,'-33'-4'14,"0"1"0,-24 3 14,39 24-22,2 1-5267,1 1 5267,2 0 281,3 2-293,4 0 1023,4 14-1011,8-11-347,6 10 330,5-14 5,5 0 2650,5-2-2661,4-2-22,20 6-942,-10-10 975,14 2 6,-20-12 11,-2-4 40,5-3-51,-12-6 11,3-3-11,-15-4 558,-2-2-530,-1-11-39,-6 4 5,-1-8 6,-8 7-17,-1 0 12,-6 1 10,-4-1-5,-2 0 2214,-5 0-2203,-1-1-5,-3 0 11,-1-1 22,-10-10-17,2-4-5,2 1-17,8 1 23,13 10 5,0-1 5,4 0-10,1 1 10,4-1-5,0 3-5,2 2 5,3 2-12,0 3 7,7-2 5,-1 7-28,5 0-6,-3 9 12,2 1-6,2 4 367,3 3-367,0 6 0,2 4-28,-1 4 22,5 14-1061,-7-5 1067,3 12 0,-10-9-11,1 18-45,-4-12-95,1 13-213,-4-14-1210,0-1-269,1 3-4564,1-2 6407,3 5 0,-4-20 0,1 0 0</inkml:trace>
  <inkml:trace contextRef="#ctx0" brushRef="#br0" timeOffset="21678">27661 2347 19321,'44'-26'69,"-1"0"0,-2 2 0,-5 7 1102,-4 16-1127,-1 0 7,-2 1-6,-1 0 5,-5 1 847,5 3-886,-10 1 450,2 2-461,-10-1 1126,-2 1-1126,-1 1 407,-2 2-395,0 1-1,-1 3 17,1 8-6,-1-3-11,0 8 6,0-5-6,-1 2 1,5 17-7,-1-7 1,4 13-6,-1-9 22,8 20-16,-4-11-798,-4-16 1,-2-1 814,3 14 5,-1 19-17,-5-15 0,-1 14-11,-4-20 11,-4 0-412,-1-2 413,-6-1-2720,-1 0 2703,-4-2-141,-13 14-294,4-14-199,-10 9-805,4-16 1444,-6 1 0,16-15 0,1-1 0</inkml:trace>
  <inkml:trace contextRef="#ctx0" brushRef="#br0" timeOffset="23772">5055 4250 20649,'0'-7'2627,"0"1"-1249,0 6-381,0 0-974,-47-32-735,32 35 723,-36-17 12,44 45-29,1 5 1,1 3-23,1 24-40,1-12-476,2-16 0,0-1 201,0 16-334,3-1-393,2 0-678,3-2-2320,4-3 4068,3 1 0,-6-21 0,1-3 0</inkml:trace>
  <inkml:trace contextRef="#ctx0" brushRef="#br0" timeOffset="24054">5329 4434 22474,'-45'-35'420,"-1"1"0,5 3 0,7 8-291,17 18 235,0 4-297,2 0 28,-7 6-61,6 2 16,-7 6-11,5 4 45,-12 16-45,5-4-1444,-8 12 1461,9-10-6,2 0-427,3-2 427,2-3-252,2-2 225,4-2-23,2-2 0,5-1 0,1-2 5,3-1 1045,5-3-1044,3 0 944,7-2-944,5-1-12,6-1-201,22 1-86,-7-4-289,19-1-1709,-15-4-537,3 0 2108,8-1 0,-27 0 1,0 0-1</inkml:trace>
  <inkml:trace contextRef="#ctx0" brushRef="#br0" timeOffset="24288">5880 4458 22716,'-3'0'1731,"1"0"-1267,2 0-990,54-33-5318,-23 24 5189,7-7 0,1 2-1810,0 17-2800,-1 4 5265,2 2 0,-19-4 0,-2 0 0</inkml:trace>
  <inkml:trace contextRef="#ctx0" brushRef="#br0" timeOffset="24443">5844 4709 19641,'-5'1'3551,"1"0"-924,4-1-2918,53-30-3759,-18 17 3481,5-6 1,3 1-1801,11 7 2016,-20 4 1,-2 0 0,3 0 0,0 0 0</inkml:trace>
  <inkml:trace contextRef="#ctx0" brushRef="#br0" timeOffset="24953">6709 4290 22711,'-2'-4'1864,"0"0"-217,2 4-1473,-11-61-45,9 40-76,-4-14 0,2 1 54,10 18-79,-1 4-17,6-2-17,-2 7-39,3 0 23,3 3 11,4 0 11,2 1 39,4 2-39,1 0-22,3 2-6,0 2-34,0 3 12,0 4-12,-3 2-16,-2 2-74,2 14 52,-9-5-124,-3 23 128,-15-17-533,-7 11 584,-7-12-3183,-4 0 3234,-3-2-1,0-2 6,0-1 51,2-5-17,3-2 28,2-3 27,1-3 186,-1-2-107,4-5 382,-1 0-387,6-3-23,2-2 3386,0-1-3425,2-2-16,1-1-7,0 0 46,1-3-113,1 1 12,2 1-23,0 2-6,3 1 46,1 0-57,2 2 6,4 1 0,2 0-22,5 4 11,3 2 16,3 4-10,2 4-3393,14 9 3392,-10-5 6,9 7-2290,-15-7 2284,-3-1-280,-4 0 292,-6-2 22,-5-1-28,-4-1 11,-4-2-6,-12 3 2122,-2-3-2177,-13 2-79,-1-5-1103,-23 2-1283,7-4-7316,-13 1 9804,21-3 1,17-2 0,8 0 0</inkml:trace>
  <inkml:trace contextRef="#ctx0" brushRef="#br1" timeOffset="40036">10987 3847 19711,'-10'-49'857,"0"0"0,2 2 0,5 7-599,7 5 205,8-3-278,-3 19-12,2-4 159,-2 6-175,-3 7-17,1-2-22,-4 9-40,-1 0-46,-2 2-27,1 0 23,-3 7-6,0 0-11,-3 7 6,-1 3 11,-2 1-17,0 3 0,0 1-11,0 0-11,1 0 11,2 0 11,1-1-11,1 0 0,2-1 17,0 15-11,2-5 5,0 6-11,1-10 11,0-9-11,0 0 6,1-1-6,0-1 11,-1 0-5,1-2 10,4 4 7,4-2-3398,2-1 3391,4-4-4,0-6 4,3 0 1,5-2 0,3-1 0,6 0 5,20-1-455,-9-1 438,-5-1 1,3 0 2,-6 0 1,1-1-9,-1 1 0,1-1 770,-2 1 1,-1-1-765,15 1-1,0-1-10,1 1-1315,-13 2 1,0-1 1307,22 0 6,-19 1 1,-2 0-687,18 1 680,1 0-4,0 1-1,2 1 0,0 2 0,2 2 6,-1 0 11,1 1-17,-1 0 6,-18-2 0,2 0-9,2 0 1,1 0 7,12 0 1,2 0 2,-2-1 1,-1 0 2,-12-1 1,-2-1 2,-3 0 1,-2-1-4,16 1 0,-3 0-7,-16-1 1,0 0 12,17 1-453,-9 0 0,-1 1 453,7 0-3,-10 1 0,-1 0 1616,6 0-1613,11 3-5,-20-3 797,-2 0-797,16 0 5,-12-2 419,12 0-419,-15-2 2343,1 0-2338,1 0 18,0 0-29,0 0 6,-1 0-2705,-1 0 2688,-2 0 23,-3 0-155,0 0 155,-2 0-1,-1 0-5,-1 1 0,0 0 0,-1 1 23,0-1-23,0 0 5,-1 1-16,0-2 5,-1 1 623,2-1-617,-2 0 5,2 0-16,-2-1 3328,0 0-3329,0-1 29,9-2-17,-7 2 6,5-2-6,-12 3-6,-1-1 12,-3 1 244,-2 1-250,-1-1 28,-4 0-11,-1 0 17,-3-1-18,-1 0-4,2 1-1,2-2-11,1 0 11,4-2 6,2-1-6,3-1-11,3-2 11,2 0-5,0-1 11,3-2-12,1 1 6,1-2 6,1 1 78,8-7-11,-9 6 168,8-11-95,-19 9-3398,-1-6 3388,-9 5-57,-3-13 27,-2 5-5,-1-8-16,-1 6-57,-1 0 17,1-1-17,-1 1 6,2 2-17,-1 4 0,1-2-89,0 8-253,-1 1-767,0 10-1530,0 1 2611,0 2 0,0 0 0</inkml:trace>
  <inkml:trace contextRef="#ctx0" brushRef="#br1" timeOffset="42306">12879 2183 23609,'-4'4'6877,"1"-1"-4596,3-3-2281,-2 6 0,1-5 0,-1 5 0,2-6 0,-1 0 0,0-4 0,-1 1 0,0-4-58,-1 2-1271,2 0 227,-1-3-22,0-3-141,0 2-66,-1-5 1406,0 2 183,0-2-270,0-3 395,-1-9-252,2 3 192,-1-7-143,3 7 190,-1 1-69,1 0 77,0 2 143,2 2 1,-1 2-3851,2-2 4071,0 5 25,0-1-54,-2 6-64,2 2 315,-1 1 145,4 0 55,0 3-1164,3-2 0,4 4 0,0-1 0,5 1 0,-2 2 0,8 5 0,-3 0 0,6 4 0,-6-3 0,1 1 0,-1 0 0,2-1-388,-2 0 56,3-1 261,-1-1 250,1-1 219,27-1-184,-16-2-214,21-1 0,-22-2 0,2-1 0,2-1 0,1-1 0,1 0 0,0 2 0,2-2 0,0 2 0,2-1 0,2 0 0,0 1 0,2-1 0,0 0 0,2 1 0,-2 0 0,-2 2 0,-2-1 0,-2 1 0,-2 0 0,-2 0 0,0 0 0,0 0 0,1 1 0,0-1 0,1 2 0,0-1 0,3 0 0,0 0 0,3-1 0,-13 0 0,0 0 0,20 0 0,-18 1 0,0-1 0,16 1 0,0 0 0,1 0 0,1 1 0,-1 1 0,0-1 0,0 0 0,0 1 0,2-1 0,-1 0 0,0 1 0,1-2 0,2 1 0,-1-1 0,2 1 0,-1-1 0,0 1 0,0 0 0,-1 1 0,-2 0 0,-1 0 0,-2 1 0,-2-1 0,-1 2 0,-3-1 0,-3 2 0,-3 0 0,-1 0 0,-4 0 0,-2-2 0,-4 0 0,-2-1 0,6 2 0,-9-1 0,5-1 0,-11-1 0,7 0 0,2-2 0,-3 1 0,-3-2 0,-8-1 0,-2 0 0,-1-1 0,-3 0 0,0 1 0,-2-1 0,0 0 0,1 0 0,-1-1 0,1 1 0,0-1 0,1 0 0,-1 1 0,1 1 0,-1 0 0,1 1 0,1 1 0,0 0 0,1 2 0,-1 2 0,2 0 0,6 3 0,-4-1 0,4 3 0,-3-3 0,-2 3-364,0 0-594,0 2 87,1 7-206,-3-4-108,1 8-275,-6-6 501,-1 2 143,-2 1 522,-2 3 288,-1 1 262,-3 3 193,2 0-635,2 5-4729,6 1 4850,7 6 0,-3-18 0,3-1 0</inkml:trace>
  <inkml:trace contextRef="#ctx0" brushRef="#br1" timeOffset="47703">12637 4805 23987,'2'-55'84,"-1"15"-72,-9 60-1,0 3-11,0 4-23,1 2-21,1 3-382,1 19-1430,3-11 758,0 15-873,4-15-1788,1 0 3759,4 4 0,-2-21 0,0-1 0</inkml:trace>
  <inkml:trace contextRef="#ctx0" brushRef="#br1" timeOffset="48170">13142 4790 23635,'-45'-38'72,"7"12"-60,28 42-5662,0 3 5662,1 3 1065,0 1-1077,1 2-17,2 0 17,2 0 0,1-1 905,3-1-882,2-1-18,3-4-5,3 0 11,4-4-5,4-1 16,14-1 40,23-5-34,-10-4 2886,11-7-2892,-26-5 17,-4-2 17,-2-3 431,-4 0-347,-3-5-61,-8 4-18,-2-4 7,-10 8-18,-12-4-33,-3 4 0,-11-2-316,4 6 322,-3-1 359,0 2-331,-13-3-12,12 3 17,-7-4 17,17 1 16,4-2 1,4-1 5,3-5-16,4-2-7,4-3-10,1-2 0,5 0 67,10-11-67,1 11 298,7-7-292,4 7-40,-5 8-6,5 0 12,-5 9-29,-6 4 6,3 2-27,-6 5 16,0 3 0,1 4-17,0 4-3375,0 3 3375,1 4-45,-2 3-168,1 3-253,-1 4-670,-1 3-1850,-1 3 3003,-1 6 0,-3-20 0,-2-1 0</inkml:trace>
  <inkml:trace contextRef="#ctx0" brushRef="#br1" timeOffset="52874">14679 1316 30308,'-1'-3'-3568,"0"1"5293,1 2-1260,-1-31-1042,0 23 150,-1-24 126,2 32 375,0 0-1004,0 3 1052,-1-1 119,0 1-652,-2 0 805,1-2 93,-1-1-31,0 0-316,0 0-6,-1-1-7,1-3-332,-1-2-26,2-3-264,-2-3-82,2-1 43,0-3 99,2-7-39,-1 5 172,2-4 269,2 9 18,1 2 20,2 1-44,3 1 28,-1 5-23,6-1 23,-4 5-11,5 4 11,-3 2-6,6 11 6,-5 0-12,3 8-5,-8-3 11,-4 5-323,-2 1 334,-7 4-718,-4 1 719,-10 2-6,-6 3-6,-7 0 6,-4 1 5,-4-1 6,-3-4 11,1-3 12,3-7-3052,4-5 3057,5-5-57,2-6 79,10-5 205,1-5-204,11-4 459,3-5-488,1-3-11,4-3 0,3 0-5,3-1 5,3 2 3318,2 1-3335,10-1-38,4 5 4,3 2 24,-2 6-1,-5 4 11,0 3-39,1 2-39,2 3-50,1 3 185,-1 0-505,13 8 113,-8-4-436,6 0 0,1 0 85,5-1-1328,-9-4 0,0-1 36,6-4-1958,1-3 3458,7-2 1,-23-1-1,0 0 1</inkml:trace>
  <inkml:trace contextRef="#ctx0" brushRef="#br1" timeOffset="53165">15453 1317 6750,'0'-7'5405,"0"1"-2381,0 6 1063,0 0-3829,-61-25-172,38 25 16,-13-11 1,2 5 73,16 20-94,2 2 545,1 2-537,1 1-12,3 0-5,3 0 0,2 1 11,4-1-11,1-1 1015,5 0-914,7 3-68,1-7 6,6 2-16,-2-9 4,0-3 7,3-1 674,2-3-685,1-3-1,1-3 6,1-4 11,-2-5 16,1-3 18,-3-2-12,-2-2 23,-3-2-28,-5 0-17,-3 0-17,-4 1-28,-4 2-11,-4 2-28,-4 3-11,-7 2-17,-2 4-22,-5 3-45,-1 4-174,-2 1-504,0 5-2061,1 2-6587,2 4 9393,5 0 0,9-4 0,3-2 0</inkml:trace>
  <inkml:trace contextRef="#ctx0" brushRef="#br2" timeOffset="65497">14480 3634 17503,'-13'-40'474,"0"-1"0,0 4 1,5 9 483,8 21-391,0 0-130,1 3-241,-1 0 47,2 2-36,-1 1 387,0 0-370,1 1-44,0 0-105,1 0 0,0 0-14,-1 2-109,1 0-129,-1 4 6,1 0 50,-2 8 32,0-2 52,0 6 12,-1-2 46,0 11 48,0-4 41,0 9-13,-1-9 25,1 13-80,0-8-790,0 9 770,0-11-5,0 0 17,0 14-17,0-10-2402,0 11 2387,0-13-529,0 0 530,1-1 10,0 0-5,1-1 468,1 9-495,0-9-3,1 7-1,0-12-8,2-1-3,6 4-36,0-6 2335,5 3-2333,-3-9 40,2 0 34,2-4 37,3-1 813,0-1-751,3-2 44,0-2 135,4-1-85,1-1-32,3 0-874,2-1 860,2 1-52,1-2-17,1 0-10,2 0-52,-1 2 28,1-1-14,1 1-8,0 0-8,1 0 10,2 1-24,-1 1-9,2 0 6,1 3-3,-12-1 1,0 0-8,19 3-586,-18-2 0,0 0 569,14 1 1,-1 1 2,1 0 16,-2-1-6,0-1-121,-3 1 8,-2-1-37,-2 0-2694,-3 0 2718,-1 0-6,-2 0 485,-1 0-486,-3 1 134,-1-1 22,11 3 0,-9-1-7,7 1 1,-10-2 5,0 0 11,15 1 1,-9-1 696,13 0-697,-12-2 2058,2-1-2058,3 0-33,2-1-2856,2-1 2878,1 0 0,-12 0 1,-1-1-1933,17 1 1927,14 0-292,-23 0 308,-1-1 491,-3 0-490,9 0-12,-11 0 0,6 0 6,-13 0-6,-2 0 2056,-1 1-2011,12-1-39,-9 0 3051,9 0-3057,-9 0-5,2-1-1,3 1 12,2-1-6,2 0-5,2 1 0,0 0 1005,0 0-994,14 0-11,-14 0 4,10 0 18,6 0-16,-20 0-2097,15 0 2113,-24 0-659,-1 0 654,2-2-2480,-1 1 2485,4-2-125,0 1 131,4 0-23,0-1 0,20 0-11,-12 1 12,14-1-12,-16 2 11,-1 1 1255,0 0-1260,-4 0 325,-2-1-320,-5 1 3204,-3-1-3204,-3-1 247,-4 1-225,0-1 23,-4 0 0,-2 0 0,-1-1 373,2-1-385,-3 0-4,2-2-1,-2 0-17,-1 0 17,2 0 12,-1-1-1,0 2 17,-1-2 1,0 1-1,0 0 11,0-2 1,-1 1 105,2-6-88,-2 2 105,5-14-100,-6 8-11,2-10 5,-2 5-16,0-3-1,1-2 6,1-1 0,0 1 6,1 1 5,0 4-17,-1 1 1,0-1-102,-2 7-122,-1 1-186,-2 9-347,-3 3-884,1 1 1562,0 5 0,-1-3 0,0 3 0</inkml:trace>
  <inkml:trace contextRef="#ctx0" brushRef="#br2" timeOffset="69013">16447 4938 19586,'2'-6'876,"-1"0"375,-1 6-503,0 0 371,23-69-807,-16 47-128,6-18 0,-2 3-125,-10 30-92,-1 11 40,-4 18-27,-1 7-36,-4 11-28,1-7 45,1 2-196,-1 19-3393,3-11 3253,2 13-224,2-17-1136,2 0 352,2-1-5434,8 14-951,-2-17 7672,4 7 0,-8-29 0,-2-5 1</inkml:trace>
  <inkml:trace contextRef="#ctx0" brushRef="#br2" timeOffset="69617">17320 4912 15720,'0'-5'2683,"0"0"1714,0 5-4290,-24-49-46,13 37 1,-20-36-1,20 51 7,-1 0-7,0 1 1,-1-1-12,1 1 1,-2-2-7,1 1 18,-10 0 78,-10 0-84,5 0 0,-3 0 50,12-1-78,7 0-11,-1 0 0,6 1 0,2 3 5,1-2 1,1 4 5,2-3 0,0 2 16,0 2-21,1-1-1,-1 3 40,1 0-17,0-1-1,0 5 57,0 2-45,0-3-5,0 5 5,0-4 5,-1-1-10,-1 0-7,-1 0-4,0-1-1,-1 1-11,0-1 5,1-2 1,1-2 39,-1 0-34,2-3 28,1-2 45,0-2 634,0-2-483,2-2-190,1 0-17,3-4 5,5-3-44,0 1 22,12-9-33,-5 8 11,7-4-6,-5 6-6,3 1 1,-1 2-6,1 1 0,0 2-6,0 0 1,1 2 5,10 7-6,-6 1 1,9 6-46,7 14 23,-17-9-5,9 12-12,-23-13-6,-5 0-5,-4 0-11,-2 1-129,-8 8 51,-1-6-63,-7 5-55,-2-10-3477,-2-2 3253,-2-1-392,-2-3-1546,-10 2-287,7-6-5874,-4 1 8586,14-6 0,7-1 0,3 0 0</inkml:trace>
  <inkml:trace contextRef="#ctx0" brushRef="#br2" timeOffset="69864">17405 4812 21155,'45'-28'164,"0"-1"1,-4 3 0,-7 6-36,-19 16-2789,-2 1 2732,-1 1 1484,-2 0-1528,-2 1 948,-2 1-988,-1 0 735,-1 0-818,-1 0 2926,0 3-3693,-2 2-1452,0 4 2314,0 3 0,-1-6 0,0 1 0</inkml:trace>
  <inkml:trace contextRef="#ctx0" brushRef="#br2" timeOffset="72590">15845 2977 7604,'-3'8'3288,"1"-3"-1294,2-5 3684,0 0-4862,0 3-438,0-1-13,0 3-52,0-2 92,0 1-16,0 0-12,0 1-327,0 1-11,0-1 84,0 1-5,0 0-6,0-1-17,0 0 6,0 0-102,0 0 12,0 0 135,0-2 11,0 0 359,0-1 1709,0 0-1995,0-7 6,0 1 96,-1-5-85,0 3-154,-1 0-87,1-1-74,-1 1-3,0-1-56,1 1 33,-2 0-124,1-2 168,-2 1-92,0-1 143,0-2-38,0-2 22,0-1 79,0-3-18,0-1 101,0-4 34,-1-2 147,-1-16-55,3 8 26,-2-11-28,3 14 115,1 3 13,1 1 12,0 3-110,0 2 7,0 1-38,0 1-27,0 3 47,1 0-132,1 2 14,-1 1 3,1 2 72,-1 0-62,2 1 145,-2-1-134,2 2 113,-1-3-80,1 2-32,0-1 25,-2 3-198,2 0 273,-2 0-355,1 2 303,-1 0-245,1 2 0,-1 0 0,0 0 0,0 2 0,0-1 0,1 0 0,0-1 0,2 2 0,2-2 0,2 0 0,1 1 0,2-2 0,2 1 0,1-2 0,2 2 0,2-1 0,0 0 0,2 1 0,1-1 0,2 1 0,10 0 0,3 0 0,-1 1 0,-3 0 0,-12 1 0,-1 0-65,7 0-46,2 0 29,-1 0 26,-1 1 5,2-1 19,-6 1 19,9-1 13,-8-1 23,1 0 26,4-1-15,14-4 84,-8 2-160,11-2 26,-12 2-153,12-1-47,-11 2-53,9 0-19,-15 2-55,-1-1-44,-1 1 474,-3 0-15,-1-1 494,0 0-3390,16-1 3427,-13 0-1709,14-2 1762,-15 2 11,0-1-242,3 0-166,14-2-322,-9 2 2494,11-3-2547,-14 3-7,1 1 505,10-2-382,-10 3 0,9-1 0,-13 2 0,-2-1 0,0 2 0,-2-2 0,-1 2 0,-1-2-131,-2 1 101,-1-1 57,11-2 76,-7 1-72,10-2-31,-7 1 0,3 1 0,2-1 0,0 0 0,2 0 0,0 1 0,1-1 0,-1 0 0,-1 0 0,0 1 0,0 0 0,11 0 0,-12 1 0,18 0 0,-23 1 0,7-1 0,-12 0 0,1 0 0,10-2 0,-6 1 0,19-2 0,-15 3 0,9-2 0,-10 2 0,0 0 0,-1-1 0,0 0 0,-1 1 0,-1 0 0,-1 2 0,0-1 0,10 1 0,-7 0 0,7 0 0,-10 0 0,1 0 0,-1 0 0,1 0 0,12 0 0,-8 0 0,11-1 0,-10 0 0,31-4 0,-20 2 0,-9 0 0,1 0 0,3 0 0,0-1 0,15 1 0,-12 0 0,7-1 0,-17 3 0,-4-1 0,-1 1 0,-1 0 0,-2 0 0,10 0 0,-9 0 0,9 0 0,5 0 0,-7 0 0,23-3 0,-21 3 0,10-2 0,-13 1 0,1 0 0,0-1 0,-2 2 0,10-3 0,-12 3 0,7-2 0,-15 2 0,-2 0 0,-2-1 0,-3 1 0,-1 0 0,-2-1 0,0 1 0,-1 0 0,4-2 0,-1 1 0,5-1 0,-1 0 0,2 0 0,2-1 0,3 1 0,1-1 0,2 1 0,2 0 0,1 1 0,-1 0 0,7 0 0,-10-1 0,6 0 0,-16 2 0,0-2 0,-6 3 0,0-2 0,-1 0 0,5-1 0,-1 0 0,6 0 0,-1 0 0,2 1 0,2 0 0,1 1 0,1 0 0,2-1 0,10 2 0,-7-1 0,13 1 0,-15 0 0,-2 0 0,-7-1 0,-7 1 0,-2 0 0,1-1 0,-1 0 0,2-1 0,1 0 0,7-1 0,5 0 0,0 0 0,2 0 0,-6 1 0,1 0 0,1 0 0,-1 1 0,1 0 0,-3 1 0,0 0 0,-3 0 0,-3 0 0,-1 0 0,-3 0 0,-2 0 0,-1 1 0,0 0 0,0 0 0,1 0 0,0 1 0,1 0 0,1 2-451,0-1-545,4 3 244,-3-1 923,2 2-136,-1 0-492,1 1 479,0 2-918,5 7 621,-2-4-533,2 6 276,-4-5-65,0 1-7,-1 1-25,-1 0-35,-2 2-143,-3 0 133,0 3-238,-2 2-532,-2 2-4796,-1 2 6345,-4 6 0,4-16 0,0 0 1</inkml:trace>
  <inkml:trace contextRef="#ctx0" brushRef="#br2" timeOffset="75843">18194 1626 32767,'0'-6'0,"0"1"0,0 5 0,-1-63 0,1 47-194,0-47-401,0 62 161,0 3-1109,0 10 1230,0 0 120,0 11-607,0 9 684,0-5-960,0 10 1027,1-9-21,0 0-466,5 16-753,0 0 268,2 1-786,-2-8-301,-2-11-2620,0-4 4730,-2 2 0,-1-11 0,0-2 0</inkml:trace>
  <inkml:trace contextRef="#ctx0" brushRef="#br2" timeOffset="76077">18472 1628 25271,'1'-8'2348,"0"2"-2281,-1 6 936,15-68-6366,-9 43 5493,2-14 1,1 2 1649,-5 21-1895,-1 5-740,0 3 1404,-2 5-871,0 2-340,0 6 295,1 9-49,2 3 168,0 8 67,0-1 178,-2 3-39,2 17-48,-3-9 3321,2 14-3773,-1 3-7,1-10-2056,0 13 821,1-14-8047,3 14 8577,-3-19 0,2 0 1,-5-27-1</inkml:trace>
  <inkml:trace contextRef="#ctx0" brushRef="#br3" timeOffset="83767">17740 3804 11000,'-1'-41'377,"1"-1"0,0 3 0,1 9 2454,1 19-2590,3 0-28,0 2-28,0-1 1352,0 3-1391,-1 0-23,0 1-16,0 2 788,-2 2-811,0 0 3175,-1 2-3225,0 3-6,-1-1 11,0 4 0,0-2-11,0 1-11,0 0 30,0 0 0,0 1-5,0-1 27,0 4-38,0-2 16,0 3-9,0-3 13,1 2-27,-1 1 13,1 1 1,-1 1-2,1 1 7,-1 2-16,1 1 14,-1 0-12,0 2 19,0 1-10,0 1-4,0 1 8,0 1-11,0 2 3,0 2-9,0 1-3,-1 14-4,0-7 0,0 10 0,0-13 17,1-1-17,0 0-3393,1-1 3384,1-1-1057,3 1 1054,2-2-582,0-1 570,1-1-276,0-1 262,0-2-5,0-1 8,-1 0-7,1-1 14,-2 0 17,0 2-4,-2-3 2478,1 8-2448,-2-8 1360,0 4-1332,-2-8-5,-1-3 954,0 0-954,0-2 505,0-1-505,0-2 125,1 1-97,0-3 11,2 1 6,0-3 5,1 0-22,1-1 0,0 0 50,5 2-66,-3-2-24,3 2-10,-2-2-6,0 1 0,1 0-17,0 0 28,5 2-27,-5-1 16,5 1-6,-6-1 0,0-2 12,0 0 100,5 1-89,-4-2 56,12 0-62,-7-1 6,6-2-17,-2 1-6,3-3-5,2 1 6,1 0-12,1 0-3386,-1 0 3380,1 1-5,-1 0 0,9 2 11,-9-1-11,6 1 0,-10 1 6,-2 0 0,2 2-6,-1 0 5,0 0-5,10 1 23,-8 0-18,8-1 1,0-1-17,-5-1-1,8-1 7,-7 0 10,1 0 7,2 0-1,3-2 11,20-1-22,-11 0 6,15 0-6,-15 2 2157,0 0-2157,0 1 0,1 0-204,-3 0 215,16 0-11,-14 0 5,-7 0 1,-1 0-6,6 0-759,10 0 764,-15 0-5,-1 0 0,0-2 0,-1 1-5,-2-2-1,-1 2 12,-1-1-1,-2 0 1,0 1-6,-1 0-6,0-1 1109,0 1-1097,7 0-1,-1-1-5,-2 0 213,-6 0-219,-8 1 884,0-1-861,1 0-12,1 0 6,2-1-5,3 1 0,2-2 10,14-1-10,-7 0-6,26-2 6,-22 2-1,11 0 1,-14 2-6,0 0 0,-2 1-11,12 0-6,-11 0-11,18-1 11,-10 0 11,-1-1 1,-4 2 5,-9 0-6,-1 0 6,2-1 0,0 0-3386,4 1 3380,-1-1-419,3 0 408,14-1 17,-11 2-5,9-1-2129,-15 2 2123,5 0-449,-11-1 472,2 0-12,-10 0 5,-3 1 1898,6-3-1892,-5 1 374,3-3-391,-6 3 6,1-1-11,1 0 3035,2-1-3024,4 1-11,18-3-6,-5 2-11,15-2-5,7 3 22,2-2-1,-21 3 1,0 0 705,16-2-717,3 0 18,-24 3-1,6-2 17,-11 1-11,-6 0 12,0-1-12,-7 0 0,1 0 0,-1-1 416,12-2-416,6-2-17,4 1 17,20-2-6,-18 5 6,12-1-431,-14 3 414,-4 1 0,-1 1 0,-3 0 1,4 0 21,-10 0-5,3 0-5,-10-1-7,4-1 1,0-1 398,1 0-410,0-1-44,19-2 11,-11 3-285,19-3 262,-15 5-3261,0 0 3318,1 1-1339,-2 0 1355,-2 0-5,-2 1-6,-1 0 17,-4 0-5,-3 0 171,2-1-160,-3 0 2706,-1-1-2717,-3 0 2067,-2 1-2050,0-1-12,3 0 0,0 0 5,3 0-27,2 0 22,14 0 0,-4 0 0,26 0 0,-20 2-573,12 0 567,-15 0-3194,-3 0 3200,-3 0 0,-2 1 11,-1 0-11,-2 0-11,-1 0 22,0-1-16,-2 0 391,7 1-386,-4-1 17,24-1 6,-16 0 3408,15-1-3420,-15 1-600,1-1 583,-1 1 12,1 0-6,-1-1 0,-2 1 0,0 0-44,-3 0 50,0 0 11,-3 0 16,-2-1-27,-1 0 78,1-5 552,-4 1-569,3-4-3322,-4 0 3328,1-2-73,1-3 56,4-2 28,9-13-45,-3 6 17,7-8 0,-9 10 17,-3 2-11,0 1 11,-3 1-2262,-2 2 2229,-3 0-46,-2 1-140,-4 1-1641,-9-4 1787,-7 3 0,2 2 0,0 6 0</inkml:trace>
  <inkml:trace contextRef="#ctx0" brushRef="#br3" timeOffset="87280">20401 5133 17020,'-5'0'2694,"2"0"1115,3 0-3860,-14-44-55,17 31-107,-6-34-700,37 40-23,-1 3-2044,2 1 1,3 0 2168,21 0 0,-8 1 1,-20 1-1</inkml:trace>
  <inkml:trace contextRef="#ctx0" brushRef="#br3" timeOffset="87767">21177 4879 22117,'12'-40'71,"0"-1"0,-1 4 0,1 9-49,4 21-5671,3 0 5655,3 2-6,5 2 1403,2 1-1420,3 2-17,1 1 688,1 2-699,-2 3 0,-2 3-5,-3 2-23,-3 2-17,-2 1-2241,-4 1 2202,-4 0 23,-3 2 1790,-4-1-1735,-4 0 57,-3 0 33,-4 0 178,-4-1-127,-5-1 3185,-2-1-3152,-2 0 888,-8 0-815,6-3 51,-3-1 77,10-5 460,2-2-380,4-1-52,2-1 113,4-1-302,0-2-18,0-1-21,2-1-34,0 1-23,2-1-34,1 2-5,1-1 0,1 2-5,1 1-23,2 0 11,0 1-5,3 0-1,1 2 6,2 1-11,14 9 0,-7-2 23,12 7-666,2 4 638,-10-4-12,8 7 6,-17-7-12,-3 0 12,-4-2-6,-5 0-5,-7 4 16,-6-6 604,-8 4-805,-23-2-124,4-4-442,-18 2-3809,11-6 4582,-6 1 0,23-5 0,1 0 0</inkml:trace>
  <inkml:trace contextRef="#ctx0" brushRef="#br3" timeOffset="90295">19597 2474 9449,'-2'-4'795,"0"1"2236,2 3-2448,-1-8-422,1 8 369,-2-6-277,2 13 90,0 0-174,0 2 299,0-1 0,0-1-314,-1 1 412,-2 3-245,1-3-16,0 4-69,0-5-2,1 1-4,0-1-2,0-1 58,0 0 22,0-2 62,0-1 43,0-2 265,0 1 586,0-2-169,-1-2-1072,1-2 4,-1-3-19,0 0-11,1-1-1,0 0-165,1 0 56,-1 0-41,1 0 345,0 0-42,0 0 25,0-1-58,1 1 107,1-9-107,0 7 1,1-7 21,-2 8-51,0-1 10,-1 0-37,1 0 9,-1 2-41,0 0-21,0 0 118,0 2-8,0 0 143,0 1 7,0 0 47,-1-2-113,1 2 44,-1-2-57,1 4-29,0-2-33,0 2-109,0-2-6,2 0 205,0 0 190,1-1 40,2 0 173,1-1-52,0-1 7,4-2 385,1 0 53,3-1-131,2 0-23,2-1-784,2 2-74,2-1 0,2 1 0,1 1 0,1 0 0,0 0 0,1 0 0,0 1 0,2-1 0,0 1 0,15-3 0,-9 2 0,11-1 0,-11 3 0,2 0 0,3 1 0,2-1 0,2 0 0,2 1 0,1 0 0,1 0 0,2 2 0,0 1 0,0 1 0,1 0 0,-1 1 0,0 1 0,-1 0 0,0 0 0,-1 0 0,-1 0 0,-1-1 0,1 0 0,-1 0 0,2-1 0,1-1 0,1 0 0,1 1 0,0-2 0,2 1 0,-15 1 0,1-1 0,20 0 0,-21 0 0,0 0 0,13 0 0,1 0 0,-3 0 0,-1 0 0,-3 0 0,-1-1 0,-1 1 0,-1-1 0,-1-1 0,1 1 0,-2-1 0,1 0 0,18-2 0,-13 0 0,15-1 0,-18 1 0,0 1 0,0-1 0,19-3 0,-16 4 0,14-3 0,-21 4 0,-3 0 0,-2 1 0,-1-1 0,1 0 0,1-1 0,17-1 0,-15 1 0,-2 0 0,6 1 0,-11 1 0,-1 1 0,0-1 0,0 0 0,0 0 0,0 0 0,0 2 0,0-1 0,-1 2 0,2-1 0,-2 1 0,1 1 0,1-1 0,0 1 0,-1 0 0,11 0 0,-9 0 0,7 0 0,-13 0 0,0-1 0,-1 0 0,0-1 0,0 0 0,-1 0 0,-1 0 0,-1-1 0,5-1 0,-6 2 0,5-2 0,-9 2 0,-2 0 0,0 0 0,-2 0 0,-2 0 0,1 0 0,-2 0 0,0 1 0,0 0 0,-2-1 0,1 2 0,-2-2 0,1 2 0,0 0 0,6 0 0,-1-1 0,6 1 0,-2-1 0,3 1 0,12-2 0,-6 2 0,6 0 0,-6-2 0,-9 1 0,1-1 0,-10 2 0,-2-1 0,-2 1 0,-2 0 0,1 0 0,-1 0 0,1 0 0,8 0 0,-2 0 0,9 0 0,-3 0 0,3 0 0,3 0 0,2 1 0,3 0 0,1 1 0,1 0 0,0 0 0,-3 0 0,-2 0 0,-2 0 0,1 1 0,-8-1 0,-1 0 0,-8-1 0,-3-1 0,0 1 0,0 2 0,0-1-831,2 4-1156,-1-2 297,0-1-240,-1 1 397,1-2-277,-1 1 1071,0-1 645,0 0 86,0 1-163,0-2 1,-1 1-8,1-1 117,-1 1-242,0-1 378,1 1-106,-1-1-236,1 1 824,0 0-677,0 0 448,0 0-250,0 0 146,2 1 353,2 1 676,0 1-373,2 1-215,-1 0 26,0 1-257,3 10-334,0 7-383,-1 15-684,-3-4-1391,-3 23-2835,0-16 4996,0-7 0,0-4 1,-1-15-1,0-2 0</inkml:trace>
  <inkml:trace contextRef="#ctx0" brushRef="#br3" timeOffset="93800">21769 1302 32767,'-46'-42'-1746,"15"1"-1021,39 28 4524,5-4-515,-4 3-415,2-1-140,3-8-687,-3 4 0,4-5 0,-6 7 0,-1 2 0,0 2 0,-1 2 0,-1 2 0,1 4 0,0 2 0,2 1 0,8 3 0,7 7 0,2 1 0,2 6 0,5 9-65,-9-5-2337,8 9 722,-12-7 619,-3 2 139,-4 3 160,-3 0 40,-6 17 381,-7-7-460,-9 12 845,-10-11 359,-8 2-1151,-8 1 1432,-7-1-259,21-18 1,-2-2 1,0 0 0,0 0-59,-1-1 0,0-1 261,-24 13-491,20-13 1,0-2 365,-9 4-433,-2-4 236,26-11 377,8-5-830,4-4 642,6-2-943,4-7 131,7-1 151,6-3 1249,7 0-919,18-6 39,-8 7 193,13-1 534,4 10-1002,-12 4 594,15 4-328,-16 6-287,2 4-367,0 4-613,1 5-1037,-1 3 2001,6 6 1,-23-14-1,-1 1 1</inkml:trace>
  <inkml:trace contextRef="#ctx0" brushRef="#br4" timeOffset="100834">22285 3751 19614,'-16'-32'316,"1"1"1,-10-21-144,24 48 147,0 1 57,1 0-142,-1 1-35,1 0-86,1 8-42,1-1-10,0 5 90,1-1-64,0 3-57,1 2-53,0 1 46,1 3-75,0 2 48,3 13 5,1 8 10,0 0 1,0 2-1349,-3-11 1358,0 3 6,0-1-193,-1 0 180,1 0 0,-1-1-4,-1-2 2,2 0-10,0-1-7,0-1-49,1 1 6,0-2-15,0 0 9,0 0-3,1-1-10,-2-2 23,-1 0 3,-1-2 47,1-1 12,-2-2 8,0 0 18,0-3-6,-1-1 1338,1-2-1352,0-2 207,-1-2-207,1-1-4,0-1 21,-1-1-4,2 0 45,-1-2 21,1-2 39,1 1 29,0-2-12,2 0-3,2 0-24,1 0-15,2 0-9,1 0-17,0 0-21,-1-1 15,6 2-50,-4-2-9,4 2-11,-7-2 32,7 2-32,-5-2-48,4 0 6,-4 1-2,0-2 0,0 0 0,1 0 6,2 0-6,0 0-4,3 0 60,0-2-5,3 0-7,2-2 12,2 0 17,2 0-22,2-2 10,1 2-245,2-2 212,1 0 11,1 0-6,-1 2 1,11-3 0,-12 2 5,8-1 0,-16 2 23,0 0-23,-2 0 0,1 0 6,-1-1-6,-1 1 0,0-1 0,-1 0-5,0 0-12,0 0 18,-1-1 10,9-2-22,-6 2 11,6-3-11,-8 4 0,-2-1 34,-1 1-29,-1 0 1,3 0-34,-5 1 28,1 0 0,-4 2 241,-1-1-236,0 1 1,2-1-6,0 1 5,2-1-5,2-1 0,2 0 0,3-2 0,4 1-5,3-1 10,5 0-5,3 0-521,2 0 515,1 1-5,2 0 5,0 0 6,-1 2 23,-1 0-23,-2 1-6,-2 1 6,-1 0-14,8-1 19,-10 2-10,5-2 5,-12 0-11,10 0 11,-7 0-1072,9 0 1072,-9 0 11,2-1-5,2 1 22,2-1 150,3 1-183,1 0 10,1-1-763,0 1 752,0 0 12,-1 0-6,-3 1-28,-1-1-154,-2 1 182,-2-1 5,-2-1 987,-3 0-987,-2 0 7,-3 0-12,-3-1 286,0 0-286,0 0 0,-1 0 6,1-1 33,0 1-39,2-1 0,1 1 5,2-1-27,14 0 22,-7 2 400,9 0-406,-12 1 6,0 1 0,-1 0 0,-2 1-24,-1 0 24,-2 0 0,-1 0 0,-2 0 0,-1-1 12,-3 0-7,-2 0 18,3-1 456,-4 0-474,3-1-5,-3 0-22,2 0 22,2 0 0,2-1 0,2 0 11,3 0-5,1 0-12,2 2 6,-1-1 6,0 2-6,-1-1 39,14-1-22,-16 0 16,10-1 40,-20 1 315,-2-1-270,-1-1-6,-2 0 11,-1-2-45,0-1 29,-2-3-7,1-1-10,-1-4-12,0-1-22,1-3 12,4-11-18,-1 8-16,2-7-1,-1 12 41,-1-2-58,-1 6-27,-1-1-73,-3 7-269,0 1-717,-2 1-3780,0 2 4850,0-1 0,0 3 0,0 0 0</inkml:trace>
  <inkml:trace contextRef="#ctx0" brushRef="#br4" timeOffset="104268">24728 5006 19391,'-10'-3'34,"2"6"1620,12 19-1648,0 4 0,0 3-12,2 2-117,1 19-773,0 7-761,-4-19 0,-1 0 1657,0 2 0,-1-2 0,-1 4 0,-1-8 0</inkml:trace>
  <inkml:trace contextRef="#ctx0" brushRef="#br4" timeOffset="104779">25190 5021 23562,'5'-15'56,"-1"3"-11,-2 15-17,-2 0 22,1 0 6,-1-2 112,0 2-34,-1-1 46,-1 0 10,0-2 224,-3 0-246,2-1-33,-3-2-23,2-3-16,1-2-12,0-2 5,0-1-33,2-2-17,-1 0-5,2 1-6,2-2-17,0 2 6,4 0-6,0 1-5,2 1-1,2 1-10,-1 1-18,2 2-16,1 1-22,6 2 27,-5 1-16,4 3-18,-1 8 18,1 10 22,-2 5 6,-2 7-1,-9-3 11,-1 5-3396,-5 4 3380,-7 5-12,-6 4-349,-9 4 369,2-14 1,-3 1 19,7-10 0,-1-1 19,-14 13 1,1-4-773,-1-4 842,-5-2 35,21-21-33,4-4 82,4-3-5,3-5-5,4-3 2871,7-15-2872,13-7-106,2-1 436,12 1-459,8 6-33,-7 8-5,13 2-43,-11 13 1,0 4-133,13 3-838,3 5 1,-1 3-1139,5 6 2156,-14-3 0,-3-1 0,-7-4 0,-2 1 0</inkml:trace>
  <inkml:trace contextRef="#ctx0" brushRef="#br4" timeOffset="107922">23826 2591 6523,'-8'0'3182,"2"0"-1961,6 0 2845,0 0-3641,-7 29-10,5-20-39,-6 22-24,7-26 298,1 0-331,-1-2 0,1 1 40,-1-2 10,0 0-4,0 0-12,-1 0-34,1-1-33,-1 0-1,0-1 247,0 1-302,0-2-34,0-1-23,0-1-16,1-2 6,-1-3-35,0 0-16,1-3-5,-1-2-29,1-1 1,1-1-6,0-3 0,0-2 50,0-13 0,2-5-67,-1-1-1010,1 3 1027,0 12-154,-2 2 230,1 0 114,0 2-37,-1 0 43,1-4-51,-1 7-2,1-4 21,0 4-84,2 5 1020,-1-3-1120,1 7 74,-1 0 258,1 0-237,0 2 220,-1 1 37,1 0 26,-1 2-25,-1 0-72,1 2-85,-2 0-119,3 2 63,-1 1-463,2 2 143,0 0-118,5 3 227,1-1 242,4 1-148,1-3 635,1-1-65,4 0 380,2-2-2,3-1-410,5 0 331,2 0-542,5-2-403,24-3 0,-24 1 0,0 0 0,1 0 0,0 1 0,0-1 0,0 0 0,0 0 0,-1 0 0,21-2 0,-20 2 0,-1 1 0,11-3 0,1 1 0,-7 0 0,1 0 0,12-2 0,-12 2 0,-2 0 0,3-2 0,1 1 0,0 0 0,3-2 0,-1 1 0,3-2 0,-1 1 0,3-2 0,-1 0 0,2 0 0,-1 2 0,0-1 0,-1 1 0,-1 1 0,-1 0 0,-1 1 0,-3 0 0,-1 0 0,-1 1 0,-2 0 0,1 1 0,15-2 0,-13 2 0,12-1 0,0 2 0,-13 1 0,14-1 0,-17 2 0,-1 1 0,0 0 0,-2 0 0,-1 0 0,-1 0 0,-1 0 0,9 0 0,-12 0 0,6 0 0,10 0 0,-21 0 0,19 0 0,-24-1 0,-1 1 0,2 0 0,-1-1 0,1 0 0,1 0 0,1 1 0,14 0 0,-8 0 0,18 0 0,-4 1 0,-11-1 0,0 2 0,-23-2 0,2 0 0,-3 0 0,4 0 0,-6 0 0,1 0 0,4-2 0,-3 1 0,3 0 0,-4 1 0,1 0 0,-1 0 0,1 0 0,0 0 0,2 0 0,-2 1 0,2 2 0,-2 1 0,4 3 0,-4 0 0,4 2 0,-5 0 0,0 0-1423,0 2-61,0 1 33,2 1 344,-1 2 166,3 0 384,1 2 72,2-1 307,3 3-357,3 0-2939,3 2-4823,-1-2 8441,-3-3 0,-9-7 1,-4-4-1</inkml:trace>
  <inkml:trace contextRef="#ctx0" brushRef="#br4" timeOffset="112532">25199 1154 32767,'5'-3'0,"-2"1"0,-3 2 0,-7-2 0,5 1 0,-5 0 0,5 4 0,-1 1 0,0 0 0,-1 0 0,-2-1 0,1 0 0,-2-1 0,2-1 0,0-1 0,-2-1 0,1-2-168,0-3-790,1-5-506,0-3 381,3-3 60,0-4 518,2-3 49,3-2 74,3 0 178,7-8 20,0 11 199,2-2-18,-4 13-64,-1 4-18,-1 2-38,6 2-47,-4 2 133,7 2 37,-5 3 0,1 1-6,0 6 0,1 2-16,13 28 11,-12-10-335,7 22 335,-18-17-1,-3 2-4,-8 5-7,-5 3-1903,-9 3 1904,-8 4 16,11-25 1,-1-1 10,-1 1 1,-1 0-3,-1-2 0,-1 0-310,-1-2 1,0-1 323,-23 16 5,0-6 23,4-7 78,-9-3-28,18-10 17,-2-3 17,20-9 0,5-6-17,6-4 22,4-14-83,5 4 239,5-9-279,4 8 6,4 2 1801,11-4-1801,-4 8-22,16-2-7,-16 11 799,7 1-798,-9 5-39,-1 1-34,2 2-319,11 5-623,9 4 136,2 1-737,2 0-575,-11-3-2978,-1-2 5180,5 1 0,-20-5 0,-1 0 0</inkml:trace>
  <inkml:trace contextRef="#ctx0" brushRef="#br4" timeOffset="112887">25930 1069 17445,'2'-8'4206,"0"2"-3275,-2 6 693,0 0-1361,-3-62-112,-2 45-44,-4-45-57,-3 61 0,-3 6-5,-3 3 0,-2 7 0,-2 5-17,-1 4 5,1 4-10,-1 2-1014,1 3 1002,1 1 0,3 1 12,1 1-7,3 1 1,2-1-6,3 1-323,4 13 323,4-13 0,7 9 0,6-18-33,6-3-29,16 3 124,9-5-40,2-4-634,-2-10 686,-16-8 943,-2-4-871,-4-4 16,-3-4 23,-3-2 6,-3-1 296,-3 0-330,-3 0 32,-3 1-77,-3 0 756,-4 1-806,-3 1-28,-4 1-28,-4 0 11,-1 2-6,-3 2-5,-1 1-6,0 2-22,0 0 5,1 2-33,1 0-73,0 1-319,0 1-745,-1 1-3860,-1 2 5036,-3 1 0,10-2 0,0-1 0</inkml:trace>
  <inkml:trace contextRef="#ctx0" brushRef="#br4" timeOffset="120221">4815 4602 16874,'3'-44'890,"1"0"0,0 3 1,-1 6-197,-1 10-65,0 2 645,-1 2-813,0 3 469,-1 2-604,1 2-51,-1 2 250,0 2-310,0 3 610,0 1-699,0 2 189,0 2-318,0 1 3,0 7 9,1 2-6,0 9 17,3 30-19,-2-11-771,1 27 762,-2-20 13,-1 2-11,0 1 6,-1 0 9,-2-1-15,0-1 19,-1-1 0,0-3 0,1-2 3,-1-5 50,1 10-45,1-20-31,-1 5-2859,3-23 3068,0-3 213,2-12-409,-1 0 514,2-13-498,0 2-4,1-4 46,0-3-10,1-3-391,-1-3 368,0-3 0,-1-3 0,1 0 6,1-19-17,0 16 2,-2 8 1,1 2 2,1-1-11,-1-4 1,-1 22 3189,-2 5-3195,0 5-17,-1 3-12,0 2 18,0 6 10,0 1 564,0 6-569,1 1 0,-1 4-11,1 2 11,-1 4 0,1-1-17,0 3 0,-1-1-11,1-1-95,0 11 6,0-9-40,1 7-101,0-11-134,1 0-207,0-1-337,0-2-576,2 0-1261,1-3 2773,2 0 0,-4-7 0,0-2 0</inkml:trace>
  <inkml:trace contextRef="#ctx0" brushRef="#br4" timeOffset="120683">5264 4353 24771,'-13'-17'247,"1"3"-236,6 16 6,-2 2-6,-4 3-5,-4 5-1,-2 2 6,-4 3-11,-3 4-417,-2 2 434,-2 2-6,-1 0 6,1-1-17,1-2 17,2-3-6,2-2 6,2-3-17,3-1 16,2-3 12,2-1-5,2 0 33,2-2-28,1 1-6,1-2 6,1 0 441,0-1-441,1 0 0,2-1 0,1 0-17,2-2 11,0 0-11,1-1-16,0 0 10,1 1 12,2 0-6,1 1 1,2 2-1,2 0 22,1 1-16,2 2 17,11 4-23,-5-3 6,9 5 5,-5-4-5,3 0-23,1-2-5,4 1 0,2-1-3398,4 0 3376,3 0-18,3 0-34,4 0-43,0-1-69,4 1-580,-14-3 1,1 0-304,17 3-296,-18-4 1,-1 0-4052,9 1 5427,0-2 0,-20-2 0,-4 1 0</inkml:trace>
  <inkml:trace contextRef="#ctx0" brushRef="#br4" timeOffset="121214">5371 4371 14919,'-7'-3'3938,"1"1"-2947,6 2 2532,0 0-3478,-15-12-34,10 9-16,-12-9 88,12 16 191,-2 1-23,-1 4-20,-2 1 14,-2 4-15,-3 0 18,-2 2-3392,-2 3 3343,-4 1-2212,-3 2 2039,-2 1-75,-4 0 156,-16 7-12,10-8-511,-9 3 507,16-10 19,3-3 2081,4-3-2075,3 0 21,4-4-19,3-1-4,3-2 2700,0-1-2792,3-1 213,1-1-229,4 0 1108,1 0-1108,1 0-193,6 1 175,-1 0-38,5 1 33,12 9-44,-6-4 15,12 7-3379,-6-5 3467,3-1 47,5 1-158,23 1 49,-19-5 1,2 1-222,0-1 1,1-1 240,1 0 1,-1 0-43,18 1-102,-1-1-167,-2 0-349,-5 0-836,-6 1 1496,2 3 0,-22-4 1,0 1-1</inkml:trace>
  <inkml:trace contextRef="#ctx0" brushRef="#br4" timeOffset="121767">5222 4387 22642,'1'-26'-223,"-3"8"1432,-5 27-952,-2 1 374,-5 6-499,0-2-5,-3 2-9,-3 3 14,-2 2 119,-12 11-32,6-7 120,-8 8-243,11-12 770,1-2-761,-1-1 24,2-2-11,1-1 4,2-2-9,3-1 4,1-2 13,3-1 4,2-3-2,3-2-18,2-1 162,3-2-169,1 0 227,1-1-388,1-3-73,0 0-12,0-2 5,0 1 2,0 2 1,0 0-30,0 1 97,2 1 58,2 0 70,1 1-42,2 1-7,0 2-18,11 4-18,-2-1-7,10 2-99,-2-2-133,23 4-212,-5-4 141,19 3-91,-12-3-104,4-2-320,2 1-705,-1-1-4603,-2 0-2979,-9-1 9139,-8-2 0,-17 0 1,-9-2-1</inkml:trace>
  <inkml:trace contextRef="#ctx0" brushRef="#br4" timeOffset="122482">4896 4399 24689,'-9'-41'121,"0"1"1,0 2-1,4 10-78,5 20 555,1 2-412,0 2 85,0 1-162,0 1 86,-1 1-216,3 6 9,-2 2 258,3 9-260,-2 1-21,0 4 8,0 4-10,-2 1-712,0 4 754,-3 2 103,0 3-463,-4 2 438,-3 17-25,0-11 1,-1 10-12,-1-7-2,5-13 6,-2 6-23,6-16-16,1-5 602,1-2-661,1-4 476,0-1-416,0-5 69,0 0 70,0-6 238,0 1-257,0-4-51,0-1-34,0-5 3,0-2 5,0-3 5,-1-14-53,1 3-20,0-12-615,0 6 633,0-4 0,0-3-2,1-1 1,2-1 16,0-8 2,0 9 1,1 3 12,0 5-4,0 6-46,0 5 47,0 4-3,-1 4 14,-1 5-28,0 3 38,-1 2 21,0 1 658,2 6-875,0 1 82,2 6-36,0 3-4,-1 4 48,1 17-38,-3-4-528,1 14 475,-3-11-587,-1 1 802,-1 0-3,-1-3-16,-2-3-76,-3 8 85,2-12-2925,-3 3 2928,4-14 311,0-4-264,1-3-15,1-4 60,1-1 569,0-2-586,1 0 57,-1-3-321,0-1 3319,1-2-3516,-1-2-5501,7-13 5810,2 3 0,0-1 0,-1 10 1</inkml:trace>
  <inkml:trace contextRef="#ctx0" brushRef="#br4" timeOffset="127450">3999 7995 19445,'0'-53'1700,"-1"-1"1,2 6 0,-4 11-1325,-7 23-102,0 7-106,0 3-67,-2 3-39,2 5-40,-3 4 1,0 7-6,-1 6-6,-3 8 8,2-1 1,0 2-1918,-10 22 1903,6-13 1,0 0-6,4-5 0,0-1 0,-1 4 0,0 1-8,-1 4 0,1 2-1,-1 2 1,0 2-18,1 3 1,0 2-6,0 3 1,0 1-1396,1 4 1,0 0 1374,5-18 0,1 0 1,0 0-25,0 1 0,0 0 1,0 1-664,0-1 1,1 1-1,0-1 579,0 0 1,1 0-1,0-1-203,-3 18 0,0 0 214,3-15 1,0 1-1,1-4 347,-1 1 1,1-3-58,0 3 1,-1-7 2022,0-13-1863,0-15-95,-3-11 2763,-6-22-2886,3-3-768,2-16 1,1-15 0,3 3 671,6 7 1,1-1-18,-3-6 1,0-4 0,3 6-12,8 11 1,3 5-61,11-17-80,4 3-44,5 3-44,6 1-46,3 5-22,4 2-34,4 3-61,1 3-67,4 2 4,0 3 13,0 0 44,-2 1 62,-1 2 61,-1 0 68,-2 1 78,-2 1-480,-2-1 608,-4 1 57,-4 0 50,-3 1 68,-5 1-1688,-4 1 1867,-5 2 1843,-4 1-1720,-3 1 841,-4 2-426,-3-5 194,-3 7-671,0-3-45,-1 8 3342,-1 2-3492,1 3-68,-2 1-73,0 3-6,-2 9-21,0 1-24,-1 11 18,-1 0-12,2 3-5,0 12-17,3-8 34,0 6-12,4-13 6,1-4 23,4-2-35,0-3 18,2-3 0,0-4-6,-1-2 16,2-2 7,0-2-1,2-4 1,1-4 16,2-5-17,1-4 17,1-3 12,0-3 10,0-3 51,-2-2 6,-1 1 16,-2 0-16,-3 2 5,-2 0 0,-3 2 1,-1 3-17,-2 1-18,-2 3-10,0 3-40,0 2 28,0 1-117,0 4-18,0 1-44,1 4-33,1 4-35,2 2-111,3 6-185,4 3-219,1 4-391,2 3-628,2 4-1233,1 0-5692,0 2 8639,3 2 0,-10-13 0,0-2 0</inkml:trace>
  <inkml:trace contextRef="#ctx0" brushRef="#br4" timeOffset="127809">4923 8344 19277,'2'-5'3775,"-1"1"-392,-1 4-3394,7-40 39,-7 37-22,4-26-6,-7 49 16,-1 2-4,1 4-7,-1 1 12,2 2 0,1 15-6,1-11-33,3 10 22,1-17 5,2-1-10,1-4 5,0-4 0,1-4 44,0-4 40,0-5 174,3-7-135,-2-5-11,4-7-22,-3-5-1,2-4 7,0-3-1,0-2-3398,1-3 3371,1 0-24,0 0 85,15-21-67,-5 14-51,5-7-28,-11 24 17,-6 13 0,-1 2-5,1 4-29,4 4 23,-2 3 3347,11 12-3392,-10 0-39,6 8-62,-7-2-67,1 4-1003,8 18 336,-4-8-847,8 12-49,-3-15-1607,3-2-5736,-1-5 9130,-2-5 0,-12-10 0,-4-5 0</inkml:trace>
  <inkml:trace contextRef="#ctx0" brushRef="#br4" timeOffset="128296">6186 8209 20246,'-51'-14'102,"1"0"1,8-2 0,5 11 957,12 29 1,6 7-1050,-3 4-8,6-6 0,1 2 3,1 27-29,6-12-33,2 15-61,11-2 33,5-14-23,8 10-27,7-20-29,6-4 437,6-4-476,4-5 0,3-5-10,4-6 38,-12-7 0,2-3 36,1-5 1,2-3 53,11-6 0,0-2 70,-11-1 0,-3-3 11,-1-3 1,-4-1 13,11-16-5,-4-6 44,-5-3-140,-6-6 180,-4-3-32,-15 27 1,-1-2 56,2-14 1,-1-1-44,-3 11 1,0 0 11,2-11 0,-1 2 107,1-15 21,-1 4 12,-2 2 6,-2 4 11,-1 4 5,-3 7-5,1 5-6,-1 8 1881,-2 2-1981,0 10-46,-2 2 220,2 9-281,0 3 714,1 2-765,-1 3 1475,0 5-1452,0 8 17,-2 7 16,0 7-39,-1 0 1,1 3-3376,-4 23 3381,2-16 0,0 2 3,0-9 0,1 0-299,-1 3 1,0 1 269,0 1 1,-1 2-17,1 2 0,0 0-8,0 0 0,1 2-388,0-1 1,2 1 350,0-2 0,2 0-8,1-2 0,1-1-34,2-4 0,2-1-435,2-3 1,1-2 88,14 23-214,1-9 374,12 1-2329,-11-18-2532,2-1 4705,-17-18 0,-5-5 0,-3-2 1</inkml:trace>
  <inkml:trace contextRef="#ctx0" brushRef="#br4" timeOffset="128626">6730 8811 11530,'-3'-7'6934,"0"1"-5499,3 6-198,0 0-172,-39-68-1965,24 42 1269,-7-14 1,0 1 207,13 23 271,3 1-529,2 4-112,2 0-72,2 3-39,4 0-40,4 2-2963,5-1 2929,7 2 856,3 1-839,23-1-593,-8 2 554,18-1-17,-13 1-2059,4 1 2065,-1-2-3,-11 0 0,0-2 1893,19-4-1888,-9-2 1,0-2-219,5-6 238,-10 2 0,-2-3 0,0-4 22,-11 6 1,-3-1 0,-3 0 730,-2-11-574,-14 16 85,-4-4-1,-2 7 1,-2 1-18,-1 0-16,0 0 3094,-1 2-3162,2 0 257,-1 2-307,2 3 447,-1 0-520,1 3-38,0 0-29,1 3 17,0 3 0,-1 4 0,1 6 11,0 5-11,-1 4-11,1 2 0,1 3-29,0 1-55,0 3-84,2 2-129,1 0-975,1-5 1,1 3-7461,0 15 8575,3 12 1,-7-35 0,-1-14 0</inkml:trace>
  <inkml:trace contextRef="#ctx0" brushRef="#br4" timeOffset="128834">7650 8124 22996,'-5'-8'2072,"2"2"-1489,3 6 492,0 0-1142,-20-47-28,15 43-56,-16-32-68,22 58-105,0 4-198,1 5-3721,2 2 2815,-1 3-6027,5 18 7089,1-11 1,-2-5 0,-2-20 0</inkml:trace>
  <inkml:trace contextRef="#ctx0" brushRef="#br4" timeOffset="129521">8119 8343 19025,'0'-3'4246,"0"0"-483,0 3-3662,-62-21-709,39 22 639,-13-9 0,0 4 30,13 29-27,7-3-17,-3 8 11,8-7 227,2 2-250,0 10-10,3 3 5,2-1 5,4-4-10,3-12 109,5-1-115,4-4 0,3 0-34,14-1 39,-4-7 1,9-1 22,-9-7-1,-3-5-3234,14-21 3252,-17 5-133,0-10 0,-3-2 127,-6-1 28,3-23 11,-11 24 23,-2-16-40,-2 14-10,0-10 167,-11 2-134,4 18-1,-6-8-4,7 23 3106,1 3-3157,2 3 714,0 2-759,1 1 16,0 4 7,1 2-12,-1 6-11,0 4-6,0 3-38,1 4-152,1 16 11,4-8-698,4 13 620,5-15-62,7 0-50,6-5-45,7-3-17,5-5 39,4-3 106,4-6 24,17-4 279,-15-7 73,9-5 67,-24-6 319,-1-13-128,-13 5 0,0-9 6,-11 9 16,-3 1-28,-1 1 274,-1-5 334,-1 8-697,1-1-29,-1 10-67,0 4-50,0 3-56,0 2-17,0 6-6,0 4 6,0 8 0,0 17-22,0-3 22,1 13-17,1-11 6,0 2 11,4-1-778,0 0 772,2-2 23,3-3-164,1-3 147,2-4 6,0-3-1,-1-5 29,-1-4 5,-3-5 51,2-7-45,-3-4 760,0-8-766,-3-4 23,1-5-3251,1-2 3245,2-2 68,10-14-110,-1 15 1,2 0-15,12-17-1462,13 0 1462,-18 27 0,-1 4 0,1 5 0,-1 3 0,-1 2 0,-1 6 0,1 3 0,-1 9 0,10 17-74,-8-2-59,7 16-595,-12-9-2093,-7-6 1,0 1 2354,9 24 0,-4-9 0,-9-20 0</inkml:trace>
  <inkml:trace contextRef="#ctx0" brushRef="#br4" timeOffset="131646">11067 8324 20436,'2'38'9,"1"0"1,0 1-1,2-2-1489,6 22 1474,-4-26 1,-1 0-6,-1 3 0,0-1 335,0 2 0,-2 0-349,0 1 0,-1 1-20,0-1 0,-1 1-36,-2-1 0,-2 1-51,1-1 1,-2 0-35,-2-1 1,0-1-23,0-3 1,-2 1-197,-4 11 0,-2-2 1199,-2 5-832,-9 9 23,15-47 1031,1-7-1026,2-10 0,2-6 17,2-12 107,3-29-74,2 6 754,1 0 1,0-2-791,-1 17 0,1 0 3,0-13 0,0 0 3,-1 10 0,0 1 2,-1-2 1,0 0 5,0-1 1,-1 0 2,1 0 0,-1-1 0,0 0 0,-1 0-9,1 0 1,-1 0-6,-1 0 0,0 1 2,0 0 1,1 1-3,-1 1 0,0 1 11,1 1 1,1 1 49,1-30 1,4 22 0,2 1-28,6-17-26,6 13 1,2 2-21,8 1-8,-8 16 1,1 2-3,12-1-1,0 6 7,2 5-1564,1 6 1552,1 3 0,2 5-1702,0 5 1691,0 6-518,-1 7 513,-3 6-18,-2 6-3,-14-5 1,-2 4-707,4 16 726,-11-14 1,-2 1-7,-8 15 1118,-11 0-1095,-7-1 17,-12-2 8,1-16 1,-1-2 114,5-6 0,-2-2-129,-8 5 0,0-2 1,-16 4-1,0-4 6,4-5 596,4-3-636,5-4 2331,5-5-2325,6-3-33,7-3 309,5-4-573,4-5 2533,6-5-3775,1-2-4091,6-3 5647,4-5 0,-2 13 0,1-1 0</inkml:trace>
  <inkml:trace contextRef="#ctx0" brushRef="#br4" timeOffset="132820">11912 8035 17225,'-1'-8'3843,"0"1"-2312,1 7 1499,0 0-3013,-39-50 112,29 38-236,-29-37 167,39 49-99,1 2 320,1 1-286,1 5 10,1-4-5,-1 2-5,-1-3 5,-1-1 5,0-1 169,0 1-152,1-5 23,-1 2 11,0-3-22,-1 2 16,0 2-22,1-2-5,-1 0 33,0 0 84,0-1 5,0 0-66,0 1-29,0 0 0,0 1-10,0-1-52,2 1 7,-1 1-12,3 0 6,1 4-12,7 6 7,0 3-1,16 24 0,-13-14-3403,16 30 3409,-19-25 11,3 10-6,-8-10-5,-3-4-136,-1-1 158,-2-3-11,0-3 11,-3-4 3331,-1-1-3303,-3-4 0,-2-1 12,-1-3-6,0-2-17,-1-1 28,2-3 231,0-3-237,1-2 6,2-4-22,1-2-23,1-1 17,2-2 0,0-1-17,3 0 0,7-6-5,0 6-6,7-4-11,7 1-1,10 0 7,3 1-1641,3 1 1623,-7 6 18,1 2-2855,3-1 2860,1 2 17,0-1-17,0 1 17,9-4-12,-15 3-122,5-1 129,-18 4 1107,-4 0-1096,-6 3 3328,-2-2-3340,-6 4 28,-5 0-33,0 0 207,-6 2-224,-1 2 17,-2 2 5,-2 2 0,-1 4 17,-1 2-22,3 1-1,1 1 1,1 1 5,4 0-5,1 3-6,2 0 0,4 1-6,0 1 0,2-1 1,4 1-12,2-2 6,5 1 5,3-3-5,3-1 11,3-1-11,4-2 5,1-2 6,15 1 23,-11-6-238,9 0 238,-17-6 22,-4-4 16,-3-3 6,-3-3 29,-3-3-1,-2-2 73,-3-13-62,-5-6-55,-3-1-671,-5 1 665,0 12 5,-1 1-22,-1 2 227,1 3-216,-2 3-5,3 2 16,-2 4-10,-1 1-23,3 4-23,-6 1-11,4 10 685,0-1-690,2 6-12,4 0-27,1 2-34,2 2-62,1 2-515,5 13 78,3-6-207,8 8-224,5-12-106,5-3-196,7-4-953,3-3-3249,3-5 4718,4-3 0,-18-2 1,-2-2-1</inkml:trace>
  <inkml:trace contextRef="#ctx0" brushRef="#br4" timeOffset="133243">12883 7995 18947,'7'-54'1540,"1"0"0,-1-2 1,-1 7-947,-3 13-4777,0-6 4631,-3 19-68,0 4 1394,0 2-1488,-1 3 844,0 3-934,-1 1 172,1 4-279,0 2 3376,0 2-3470,0 9 10,1 2 6,1 10-22,2 3 11,1 4-5,1 6-263,1 5 268,-1 4 0,-1 3-1017,0 2 1005,-3 1-4,-1-2-1,0-2 6,0 9 16,-2-16-341,-2 10 336,1-28 17,-1 0 33,2-13 234,0-3-144,-1-4 897,1-3-1015,0-5 17,-1-11-16,2 1-12,0-8 0,1 6 396,0-2-373,5-8-3404,-1 8 3393,5-5-7,-2 12-4,2 2 10,-1 3-11,1 2-11,1 1 11,0 3 3387,1 1-3415,0 2 6,8 1 0,-5 2 11,7 3-11,-5 1-12,2 5 6,1 2 12,0 2-12,-1 1 17,-2 3-22,-1 0 10,-5 0-4,-2 1 4,-5-1 12,-1 0-11,-13 7 11,0-8 0,-11 4 11,1-9-33,-3-3-34,-1-3-84,-2-2-84,1-2-230,2-1-408,2-3-1289,5 0-7680,4-3 9775,6 0 0,3 3 1,3 0-1</inkml:trace>
  <inkml:trace contextRef="#ctx0" brushRef="#br4" timeOffset="133991">13568 8232 27995,'5'-55'114,"0"0"0,0 4 0,1 7-75,9 11-1127,0-2 1088,1-5 0,0-5 0,-6 10 0,0-1 0,4-23-1454,-5 21 1,-1-1 1453,-1-16 0,-4 16 0,-1 1-1393,1-18 1393,-2 21 0,-1 2 0,0-4-495,0 7 495,-1 8 279,0 8-279,-1 5 1725,0 5-1725,0 2 3004,1 2-3004,-1 4 1170,1 10-1170,1 3 0,-1 11 0,1 1 0,1 5 0,0 7 0,3 4-941,1 6 941,1 5 0,0 4 0,-3-28 0,0 0-544,0 0 1,1 0 543,-1 0 0,1 0-57,3 28-2748,2-6 2665,0-6-33,1-7-74,0-6-391,3 5 274,-3-15 584,3 2-489,-5-17 588,7-5-515,-1-9-130,13-16 293,-8-2 3425,5-11-3353,-8 6 1,-1-1-394,-1 0 438,-3 2 39,-2 2 34,-1 4-53,-3 2 109,-2 4 17,0 3 11,-2 3-40,-1 4-22,0 0 346,-1 3-458,0 0 72,-3 1-88,0 2-12,-1 2 23,-1 1-1,0 2-27,1 0 5,1 0-22,2 0-6,2 0 0,0 0 12,3 0 5,1 0 50,11 1-50,-1-3 11,8 0-16,-3-4-7,3 0 1,1-4 0,1-1 5,-1-3 12,0-4-17,-3-2 5,-2-4 1,-3-3-7,-2-3 35,-3-3-18,-3-1 68,-2-9-56,-3 12 0,-2-4-12,-2 16-16,-3 2-6,-2 4 6,-2 2-11,-1 1-1,-3 3 1,0-1 11,-2 2-6,-1 2 17,1 3-17,1 1-11,1 2-5,-3 10 5,5-2 0,-3 8-6,5-3-11,2 2 0,1 2-16,4 0-297,0 1 279,6 1-61,3 0-56,7-1-139,4 0-186,5-1-101,5-2-95,6-2-2514,4-1 1500,5-4-823,3-3-1355,3-6-1642,-1-3 17,-6-3 5506,-8-3 0,-17 0 0,-7 0 0</inkml:trace>
  <inkml:trace contextRef="#ctx0" brushRef="#br4" timeOffset="134484">14628 8029 24652,'0'-40'554,"-1"1"1,0 2 0,0 8-191,0 20-61,-1 1-63,1 2 85,0 2-208,1 2 29,-1 0-151,1 11 10,-1-1 38,1 10-38,-1-1 89,-1 15-83,0-5-11,-2 10 6,0-9-18,0-2-4,-1 1 10,1-2 0,1-2-10,-1 2 21,2-9 1,-1-1 33,3-10 34,-1-3 56,1-1-79,1-9 17,2-9-39,1-4-5,3-7 5,0 4-23,0-1 12,3-2-23,0-1-3397,1 1 3414,1 1-687,0 3 687,-1 3-71,0 3 71,0 4-5,0 2 11,-1 3 5,1 2-28,0 3 12,0 1-6,1 1 3008,8 6-3008,-3 1 1006,6 6-1006,-6 2-12,-1 2-10,-2 2 5,-2 2-28,-3 1 29,-2 1-3295,-2-1 3277,-3 1-883,-1-3 906,-1-1 28,-3 0 22,1-7 84,-5-1-78,3-11 2940,-2-3-2940,2-6-22,2-4 5,1-2 0,0-4 1364,7-13-1392,0 6 0,6-9 0,1 12 0,1 1 0,2 2 0,0 3-1362,1 1 1362,0 3-684,1 3 684,0 2 0,9 2 0,-5 4 0,9 5-2715,-7 5 2715,2 6 195,1 4-195,0 3 371,9 17-624,-12-5-452,2 14 705,-19-11 0,-3-1 0,2-5 0,-3 20 0</inkml:trace>
  <inkml:trace contextRef="#ctx0" brushRef="#br4" timeOffset="135865">16290 7262 24424,'-18'-47'756,"0"0"0,1 3 1,4 13-684,9 26-51,1 4-11,2 6 28,0 5 29,-1 12 4,0 10-578,-2 12 584,0 14-53,2-25 1,-2 4-10,1 4 1,-1 4 0,0 0-1610,-1 9 0,0 1 1589,1-4 0,-1 2 1,1-2-3,-1 7 1,2 0-731,0-3 0,1 4 0,0-3 699,1 7 1,2 0-13,1-10 1,0 2-1,3-5-66,3 1 1,4-4-773,2-1 0,4-2 632,2-4 1,3-1-368,3-2 1,3-3 53,2-3 0,2-1-365,3-3 0,1-2-910,1-3 1,1-3-2725,-2-2 0,-1-2 4567,-4-3 0,-3-2 0,4 0 0,-15-5 0</inkml:trace>
  <inkml:trace contextRef="#ctx0" brushRef="#br4" timeOffset="136880">16919 8064 20632,'-2'3'3955,"1"-1"-864,1-2-2967,58 16-3028,-29-21 2937,10 7 1,0-3 34,-3-23-24,2-4 12,1-3-22,1-4-2473,-1-3 2461,-1-4-11,0-4 974,-4-3-949,-8-2 1,-1-2-26,-10 18 0,-2-1-939,8-21 1,-3 1 941,-11 22 0,-2 3-3,-1-1 0,-2-1 265,1 1 1,-2 0-260,0-27 5,-5 4 18,-7-6-35,-3 21 23,-11-6-22,5 28-17,0 5 2140,4 10-2146,6 7 11,-1 6 6,0 4-11,-3 7 17,0 5-2131,-1 5 2119,1 6 1,0 6-21,1 5 20,2 5-277,6-11 1,0 2 279,2-10 0,0 1 3,0 11 0,1 0-11,2-12 0,0-1 0,1 0 0,1 1 8,0-1 0,1 1 3,1-2 0,1 1-11,6 27-12,3-4 12,3-7-568,4-5 568,2-6 16,2-5-10,2-8 5,1-6 17,-1-7 1289,0-7-1300,0-5 0,2-7-12,1-6 17,1-7-5,2-4-1,-1-4-10,-1-3-6,-2-1 11,-3-1 11,-3-1 11,-3 0-11,-3 2 12,-3 0-12,-4 5 17,-2 3 11,-2 4-16,-3 5 2243,-1 2-2249,-2 4 1433,-1 2-1450,0 4 1449,-1 0-1449,-1 2 613,1 0-613,-2 3 0,0 1 0,-1 4 0,-2 4 0,0 5 0,-1 3 0,0 3 0,1 3 0,1 2 0,1 1 0,2-1 0,2 0 0,1-2 0,2 1 0,4-3-7,5-1-10,3-1-5,5-3-6,3-1-1036,4-4 1064,2-3-176,32-8 176,-5-13-219,-21 4 1,-1-2 229,17-18 0,-17 3 0,0-5 1,-2-3-966,-5-5 965,-1-5 1,-5-5-12,-2-5 0,-3-3 0,-2-4 0,-2-3 0,-5 30 0,-2 0 0,0-1 0,0 1 0,-1 0 0,0 0 0,-1-9 0,-1 2 232,1-15-232,-1-6 0,-3 34 0,1 6-46,-2 7 46,1 4 403,0 4-403,1 3 1040,-2 1-1040,1 4 740,-3 13-740,1 3 0,-2 15 0,1 0 0,-1 8-1724,0 6 1724,0 4 0,1 5 0,0 3 0,1 2 0,3-29 0,0-1 0,1 1 0,0-1 0,2 1 0,1 0 0,0 0 0,3-1-35,10 29-2910,7-4 2626,6-6-140,6-4-381,3-8-34,3-5-526,-2-8-1524,-2-8 2924,-1-7 0,-17-6 0,-4-3 0</inkml:trace>
  <inkml:trace contextRef="#ctx0" brushRef="#br4" timeOffset="137055">18252 7676 18599,'37'-23'-603,"-1"1"0,1-1 1,11-2-1,2 2 1,-4 6-4314,-7 7 1,-1 4 3764,8-2 0,-4 0 0,1 0 0,-32 6 0</inkml:trace>
  <inkml:trace contextRef="#ctx0" brushRef="#br4" timeOffset="138164">19808 7693 16297,'5'-6'6184,"-2"0"-5064,-3 6 347,0 0-593,23-74-538,-18 48-1484,8-17 1,-5 4 1382,-12 26-39,-3 3-28,-1 2 825,-7 2-937,4 3 397,-5 1-420,5 5-10,-1 2 38,-8 12-44,4 0 0,-6 9-2010,5-2 2009,0 2-4,1 1-12,-5 15-525,8-9 525,-3 9-17,9-12-11,2-1 22,3-3-5,2 0 28,9 1 3117,-2-9-3128,9 0 56,10-13-51,-7-7 11,11-4 766,-12-6-765,1-4 5,0-2-6,0-4 51,7-15 11,2-17-56,-4 11-474,-4-6 502,-13 28 11,-2 4 6,-3 4-17,-1 3 5,-1 3 23,-3 3-50,0 1-17,-4 2 479,2 4-496,-3 7 0,1 2 0,-1 6-5,2-1 10,0 2-10,1 1-1,2 1 0,1 1 1,1 0 5,5 12-11,2-9 11,6 8-6,1-13-5,14 4 0,-4-9 11,21 4-3398,-16-13 3387,7-1 0,-10-6-160,-1-2 177,-1-4-1,-1-4-5,0-2 11,-4-2-5,0-1 16,-5-4 12,-2 0-17,-3-3 5,-2-1-16,-3-1 11,-2-1-6,0 0 3308,-1-2-3303,0 2-4,0-10-7,2 10-10,1-6 5,2 14 266,1 0-277,1 4 11,2 0-12,7 1 24,-3 3 4,5 0 1,-4 5-34,1 2 6,1 2-6,-1 0-22,2 1 39,-3 0 23,2 3-12,-2 3 17,-1 2-6,-1 4-33,-1 2-17,0 14 22,-3-5-5,0 10-423,-3-7 428,-2 1 1,1 0-1,-1-1-5,0-1 0,-1-1 11,0 0-6,2-2 6,0-1 0,0-2 6,2-1-12,0-3 17,8 1-16,-5-8 450,7 1-450,-6-10-1,4-3 12,1-2-1,3-5 23,1-4-28,2-1 11,1-3-275,0-2 264,-2 0 11,0-3-6,-2 1-5,-2 0-5,-3 0 16,-4 1 0,-4 1 6,-2 1 5,-2 0-9,-4 2-13,-2-1 0,-4 1 0,-2 0 0,1 1 0,-1 1 276,2 1-276,1 0 0,2 1 0,3 2 0,1-1 0,1 2 0,1 0 0,2 2 0,1 0 0,3 2 0,3 0 0,3 1 0,2 2 0,12-1 0,13 3-3392,-6 3 3392,3 3 0,-14 6 0,-6-2 0,2 5 0,-6-1 0,-2 2 0,0 1 0,0 3 0,-1 1 0,-1 2 0,-1 2 0,-1 0 0,-1 13-487,-3-9 487,0 10 0,-2-11 3139,0 0-3380,0 0-174,0 1-1802,1 14-1239,2-9 3456,2 13 0,-3-28 0,1-1 0</inkml:trace>
  <inkml:trace contextRef="#ctx0" brushRef="#br4" timeOffset="138409">21538 7741 24766,'1'47'-256,"1"0"0,-1-4 1,-1-4-1123,-4-7-4985,-4 4 6363,-5 6 0,5-18 0,0-2 0</inkml:trace>
  <inkml:trace contextRef="#ctx0" brushRef="#br4" timeOffset="139897">22375 7901 19701,'30'-52'91,"0"1"0,-2 3 1,-2 7 550,4 8-581,-1-3 1,1-2-23,-3-4 0,0-3-11,-1-3-11,-2-5 6,-1-3 10,-2-3 1,-3-1-6,-3 1 11,-3 1-648,-4 4 648,-3 5 6,-3 7 1072,-1 6-1033,-3 6-50,0 13-29,-1 4 1423,0 11-1456,1 5 1359,-2 5-1331,-1 6 0,-2 7 0,-7 23 2765,2-4-2765,1-2 0,1 2-3185,-3 12 3185,5-15 0,1-1 23,-2 18-656,2 3 650,2 1-17,2-2-11,2 1-12,4-3 1,1-3-12,5-2-61,1-17 0,1-1-1961,7 14 1893,11 8-33,-6-22 208,3-5-376,1-4-157,2-4-113,0-5-43,-2-6 16,-1-3 56,-2-8 90,-2-4 95,-1-6 2181,-1-6-1907,2-18 197,-7 6 50,1-13 764,-8 14-630,-2 1 3465,-3 3-3319,0 3 39,-3 2 17,1 5 0,-2 3-40,-1 3-38,-2 2-51,0 4-33,-1 0-57,2 3-50,-1 0-34,2 1-50,1 1-84,1 4 17,3-1-11,1 3-1,3-3 7,4-2 32,2 0-21,2-1 5,2-2 0,1-2 0,-1-3 28,0-2 78,7-8-89,-6 1-6,4-6 56,-6-3-22,-5 7 0,-1-7 0,-8 11 72,-4-5-83,-3 7-6,-4-2-6,-1 7 23,-6 2-56,-2 3-11,1 3-6,1 3 0,5 9-12,2-2 18,-1 6-6,4-2-6,1 2-5,0 2 6,2 1-1,1 2 6,1 0 11,3 1-22,2 0 0,4 1 11,4-2-11,4 0 5,4-2-5,4-2-23,18-1 17,-7-8 12,12-1-6,-12-8-1553,1-4 1553,0-4-2886,0-6 2892,0-3 22,1-4-29,-2-4 40,-1-5 0,-11 6 0,-1-3-1185,11-17 1157,-13 14 0,-1-2 0,4-18 11,-1-4 6,-1-4 11,-3-1-17,-9 27 0,-1 1 6,6-31 28,-4-1 19,-6 23 0,-1 0 743,0-16-706,-5 16 0,-1 4 2670,-2 3-2654,-6-2-22,4 20-11,1 4-49,1 3-11,1 4-24,0 2 2028,1 1-2028,-1 5 179,-1 3-179,-6 21 0,0 0 0,-4 18 0,4-1-3392,0 7 3392,2 6 0,2 3-164,4-28 0,1 0 164,0-1 0,2 1 0,-1 1 0,2-1-6,1-1 0,1 1-592,1-1 1,1 0 552,10 29-17,4-3 1,4-2-46,4-3-55,3-3-68,4-3-139,1-4-158,1-4-307,-1-5-6980,14 2 7369,-10-14 1,-5-4 0,-17-14 0</inkml:trace>
  <inkml:trace contextRef="#ctx0" brushRef="#br4" timeOffset="140087">23739 7409 22094,'-4'-2'3176,"0"0"-1557,4 2-1647,52-61-1945,-19 42 1872,5-15 1,2 2-365,11 24-415,5 1-4036,-16 3 1,1 1 4123,13-1 1,0 0 0,-40 4-1</inkml:trace>
  <inkml:trace contextRef="#ctx0" brushRef="#br4" timeOffset="140324">24815 7042 24777,'0'-3'2168,"-1"0"-919,1 3-1249,7 6 5,-5 7-10,6 8-7,-7 7 7,0 2-107,-1 20-34,-1-9-1374,0 14 982,1-14-352,-1-2-612,2 1-1589,4-3 3081,4 1 0,-3-18 0,1-2 0</inkml:trace>
  <inkml:trace contextRef="#ctx0" brushRef="#br4" timeOffset="140618">25328 7107 26514,'-58'-5'48,"-1"0"1,9-1-1,6 5 8,-4 29-2210,12-8 2210,2 2 6,2-1 173,6 0-207,3-2 0,6 1-11,5-3 458,4 0-447,3-1 11,4 4-11,4-5 1146,10 9-1152,1-11-5,8 3-12,-1-6 12,3-2 444,3-1-450,3 0 0,2-3-658,2 0 535,2-2-140,4 0-168,3 0-1289,-7 1 1,2-1 1250,-2 1 0,-2-1 0,25 3 1,-23-2-1</inkml:trace>
  <inkml:trace contextRef="#ctx0" brushRef="#br4" timeOffset="141997">25755 6444 25018,'8'57'572,"8"-3"-500,10-26 1,5 0-2462,-9-4 1,1 1 2410,6 8 1,1 4-1,-2 8 1,-2 1-765,-7-9 1,-1 1 738,5 13 0,-3 1-11,-8-13 0,-4-1 269,-1 1 1,-1 0-335,-2 0 1,-2 1-82,-3 0 0,-3-1-168,-2 1 1,-1-1-312,-5 0 1,-2-1-933,-1-1 0,-4 0 1571,-4 4 0,0-4 0,-3 4 0,0-3 0</inkml:trace>
  <inkml:trace contextRef="#ctx0" brushRef="#br4" timeOffset="142632">26833 6755 19955,'0'-5'2397,"-1"0"-448,1 5-1848,-69-37-3138,41 33 3076,-15-14 0,1 5 28,16 26 813,0 2-841,2 1-11,3 3 509,4 0-531,4 0 22,5 0 39,5 7-28,5-6 6,6 5 11,5-8-5,5 0-1,4 0-5,5-1-6,3 0 0,3 0 1294,0-2-1271,14 2 52,-13-5-103,5 0 1,-20-4 5,-5-3-17,-6 1 11,-4-1 425,-3 0-397,-3 2 17,-2 0 6,-5 2-6,-4 0 62,-16 6-3449,3-4 3376,-11 5-6,9-5-568,-1 0 568,3 0-11,0 0-6,4 1-10,2 0-12,4-1 5,5 1 3122,1 3-3099,7 1 851,3-1-835,7-1 1,4-5 0,2 0-6,4-1 0,2 0-5,1 0-17,1-1 16,9 4-38,-8-2 16,6 2 0,-14-3-11,-2 0 0,-6 3 28,-5 0 11,-6 3 29,-4-1-7,-6 2 96,-15 12-84,3-5-768,-12 10 757,9-7 5,-1 2-17,1 3-16,3 0 0,4 2-298,5 1 292,5 14-3045,7-10 3023,7 11 5,7-14-380,6-3 374,4-2 1,5-3 5,4-2-33,3-3-90,5-2 67,5-2-907,5 0-2672,5-2 3624,10-1 0,-27-5 0,-1-2 0</inkml:trace>
  <inkml:trace contextRef="#ctx0" brushRef="#br4" timeOffset="144237">5098 15409 18716,'-6'0'3597,"2"0"-449,4 0-3098,-39-25-27,29 18 10,-30-19-33,43 24 0,0 0-5,10-3 5,-1 1 0,8-2-6,-2 0 0,4 1 6,1-2-11,3 2 11,-2-1 0,-1 2 0,3 2 6,-10 1-1,0 3 7,-13 2 21,-2 5 6,-7 3 23,-5 4 0,-8 4-18,-7 3-944,-6 5 922,-5 1 6,-5 5 0,-2 1-3071,-1 0 3076,3 0 6,3-3-332,5-2 315,5-4 18,6-3-24,4-3 7,6-2-1,4-4-11,3-2 1,3-3 4,2-3 603,3-1-585,6-2 3193,0-1-3216,8 0 6,5-2-17,-2 0 0,7 0-11,-5-1 5,0 1 1,1-1-1,0 1 6,1 1-2844,-1 3 2850,0 1-206,-1 3 200,1 2 0,-1 1-6,-1 2 12,-1 1 5,-2 2-18,-2 2 12,-3 0-5,-3 3-17,-4 1 6,-6 13 6,-5-5 10,-7 12 6,-4-11-5,-12 13-6,7-11-6,-5 6 3301,12-17-3289,5 2 279,4-6-279,5-1 8,5-6-3,4-6-11,3-1 0,1-1 0,3-1 22,2-1-39,2 0 12,1 1-1,1 0-11,0 2 23,2 0-12,-2 0 6,-2 2-11,-3 1 11,-4 1 28,-4 7-22,-10-1-1,-17 17 7,-4-8-3399,-14 8 3376,2-8 0,-2-1-12,-2-1 12,-2-2-34,0-2-550,1-2 461,1-2-124,1-1-252,5-2-5068,-6 0 5578,11-4 0,4-2 0,14-3 0</inkml:trace>
  <inkml:trace contextRef="#ctx0" brushRef="#br4" timeOffset="145772">7238 10589 15387,'-63'0'776,"0"0"1,4 0 0,10 0-144,25 0-118,8-2 298,25-1-397,11-5-116,8-1 1,6-1-209,-4 2 1,3-1-1417,17-4 0,3 0 1353,-5 1 1,2 1-24,5-2 1,3 0-493,-18 4 0,2 0 0,3 0 445,5-1 1,5 0 0,1 0 0,-3 1-16,6-1 1,-3 0 0,4 1-284,-2 0 1,4 0-1,0 0 1,-3 1 241,0 1 1,-2 1-1,4 0-259,-10 2 1,3 0 0,2 1 0,-1 0 0,-3 0 224,1 0 1,-2 0-1,0 1 1,2 0-86,0 0 0,3 0 0,0 1 0,0-1 0,-5 1-163,14 0 0,-5 1 1,0 0-4,1 0 0,-1 1 1,-1 0-288,-1 0 0,-2 0 0,0 1-302,-3 0 1,-1 0 0,-1 0-89,-4 1 1,-1 0 0,0-1 1033,0 2 0,-1-1 0,-4 0 0,-6 0 1,-4 0-1,26 2 0</inkml:trace>
  <inkml:trace contextRef="#ctx0" brushRef="#br4" timeOffset="146014">8108 11043 14599,'-47'13'447,"0"-1"1,0 0-1,4 0 1,1-1-1,4-1-86,0 0 1,4 0 388,-22 4-1056,16-3 1045,13-5-136,8-2 457,8-2-202,5-1-308,24-6-372,4-1-88,13-4 0,6-1-500,-9 1 1,1 1 416,17-5 1,3 0-756,-7 2 1,1 0 725,4 0 0,4-1-43,2 1 0,5 0 0,-2 0-743,-11 3 0,-2 0 1,4 1 742,-2 0 1,3-1 0,0 2-1,-3 0-43,3 0 1,-3 1 0,0 1-38,2 0 1,0 0 0,0 1-564,0 0 0,0 0 1,-1 0 443,0 2 0,-1-1 1,0 1-93,-1 0 1,-1 1 0,0 0-156,-4 0 0,0 0 0,2 1-1872,6 2 0,2 1 0,-4-1 2355,9 2 0,-5 1 0,-4-1 0,-7 0 0,-5 3 1</inkml:trace>
  <inkml:trace contextRef="#ctx0" brushRef="#br4" timeOffset="146225">7502 11898 18774,'57'-3'540,"-1"-1"0,-1 0 1,-4-3-367,-18-2 0,-1-2-1204,4 0 1,2 0 1102,2-2 0,2 0-721,3 0 1,2-1 657,3 0 1,1-1-625,3 1 1,3-1 534,1 1 1,3 0-551,-19 4 1,1 0 0,1 1 507,1 0 1,0 0-1,0 0-39,2 1 0,0 0 1,0 0-57,1 1 1,-1 0-1,1 1-108,-1 0 0,0 1 0,0 0-171,-2 2 0,1 0 0,-1 0-464,-2 1 1,-1 0 0,0 1-2776,13 0 1,-3 1 3733,-8 1 0,-4 0 0,2 0 0,-19 1 0</inkml:trace>
  <inkml:trace contextRef="#ctx0" brushRef="#br4" timeOffset="146454">7433 12570 17585,'-4'4'387,"0"-1"1338,4-3-3797,78 2 2279,-28-8-1298,8 2 0,4-1 1124,-22-4 1,-2-1-23,5-2 0,2 1-22,3-1 0,1-1-20,4 1 0,1-2-28,3 1 1,0-1-12,2 1 0,4-1-323,-18 5 0,3-1 0,0 1 1,-1 0 317,2 0 0,-2 1 1,3-1-364,-3 2 0,2-1 0,1 0 0,-5 1 269,0 2 1,-3 0 0,-1 0-586,19 0 1,-1 1 125,-5 0 1,-1 2-320,-6 1 1,-1 0-667,-7 2 0,-1 1 1733,-2 1 0,-3 1 1,1 1-1,-7 1 0</inkml:trace>
  <inkml:trace contextRef="#ctx0" brushRef="#br4" timeOffset="146670">7127 13482 6171,'45'22'-462,"0"-1"0,0 0 1,-2-2-1,0-1 1,-3-8-86,2-15 1,-2-6-121,5 2 1,1 0-53,2-1 1,1 0 718,3 0 0,0 1 0,2-2 0,0 2 0,1 0 0,0 1 0,0 0 0,-1 1 0,0 0 0,-2 1 0,-1 1 0,-1 1 0,-3 0 0,-2 1 0,-3 0 0,-2 2 0,-6-1 0,-1 2 0,22 0 8,-13 6 1,-20-4 0,-8 4 0</inkml:trace>
  <inkml:trace contextRef="#ctx0" brushRef="#br4" timeOffset="146847">7101 14485 18660,'58'-7'175,"-1"0"1,-1-1 0,-4-2-154,-15-4 1,-3-2-517,4 1 0,0-1 426,3 0 1,1 1-870,2-1 0,1 1 570,2 1 1,0 0-492,2 0 1,0 0-1565,2 2 0,-1 1-1922,-4 1 0,-2 0 4344,-4 3 0,-4 0 0,3 0 0,-16 3 0</inkml:trace>
  <inkml:trace contextRef="#ctx0" brushRef="#br4" timeOffset="159778">3289 17726 14012,'-3'-5'4318,"1"1"-1333,2 4-2738,-60-29 5,35 27-14,-16-6 1,-1 6-3683,16 24 3668,-9 12-5,10-4 403,3 4-488,0 2 34,-3 17-140,9-14-6,1 9-16,12-21 5,3-4 713,4-3-690,4-4 123,14-2-62,-1-7-17,11-1-22,-4-11 34,5-3 1657,1-7-1619,3-4-179,-1-5 191,-2-3 23,-4-4 16,-3-2 11,-6-1 23,-4-2-44,-6 1-562,-6 1 527,-2 1-33,-5 1 17,-3 4-215,-4 2 198,-4 5-23,-1 3-28,-1 3-10,-1 4-29,0 4 246,0 4-241,-1 1 754,0 5-742,-11 12-17,6 1 11,-14 23-11,17-11 126,-5 12-154,12-10 0,1 0-11,4-1 195,3 1-211,2-2-18,4-1 6,3-3-17,5-2 6,5-3 0,5-4-6,4-4 67,5-5-27,18-6-965,-8-5 976,13-7 50,-16-6 0,-1-4 11,-2-4 0,-2-3-33,-2-3 0,-2-2-18,-3 1-133,-2 1 156,-4 2 17,-4 2 28,-3 4 6,-3 2 11,-4 6-12,-2 3 418,-1 5-451,-1 4-12,-1 2-4,1 1-7,-3 4 1011,1 1-1027,-2 5 156,0 11-117,1-2-28,0 10 12,4-6-1,2 2-67,3 0 17,5 0-6,1 0-6,3-1 35,3-3-7,3-1 1,2-3-6,1-2 11,0-4 39,12-2 1,-9-5-6,8-6-6,-12-5 6,5-13 22,-8 2-981,3-10 981,-10 8 6,-2-2-28,-2 3 39,-2-1-6,-3 2-5,-1 2 39,-2 0 6,0 4 5,-2 0-6,-1 3-44,-2 2 970,-1 2-948,-2 1-33,1 3-29,1 0-27,1 3-12,2 1-5,1 1 0,0 3 5,1 1-5,0 3-39,2 1-12,3 0-78,2 2-101,5-1-168,3-1-269,4-2-4390,33-1 1192,-15-6-2539,26-5 1626,-29-6 4440,-3-1 1,-15 4-1,-7 2 1</inkml:trace>
  <inkml:trace contextRef="#ctx0" brushRef="#br4" timeOffset="159959">4550 17540 24173,'-2'-42'289,"-1"1"1,2 2-1,-2 10 426,-1 21-535,1 2 121,1 2-233,0 2-52,1 1-16,0 1 80,1 2-80,0 4 253,0 5-253,0 4-12,0 5-4,0 3 10,0 5-28,-1 3-16,0 4-1617,0 3 1454,0 3-112,0 4-274,-1 3-1096,0-9 1,0 1-3800,-1 22 5494,0-15 0,0-4 0,1-8 0,0-2 0</inkml:trace>
  <inkml:trace contextRef="#ctx0" brushRef="#br4" timeOffset="160935">4449 18143 14768,'-4'-6'5428,"2"1"-4281,2 5 467,0 0-1054,-58-60-1068,36 37 709,-11-12 1,1 1 368,17 18-307,3 3-72,3 0-57,3 4-49,3 0-35,1 3 695,5-1-768,3 2-10,6-2-2,5 1 13,5-1-28,6-1-29,4 1-50,6 0-42,-7 2 1,2 0-32,18-3-1457,-16 2 1,-1 1 1383,14-3-199,-1-1 206,-3 0-670,-1-2 753,-1-2 29,-3 0 66,-1-2 68,-3 0 33,-3-2-2026,-4 1 2150,-5-1 89,-6 1 1876,-4 1-1741,-6 2 171,-3-1-189,-3 2 654,0 2-681,-2-1 3375,-1 2-3392,-1 0-11,-1 1-45,-1 2-34,2 1-34,0 2-94,0 1-6,1 2-85,1 3 24,0 4-7,0 4-5,1 5 0,0 5 34,0 5-3443,0 5 3387,1 4-23,0 4-423,0-8 0,-1 2 417,0 21 12,-2-16 0,-1 0-129,-4 23 103,2-30 1,-1 0-65,-6 31 51,-1-6 61,1-7-11,2-12 45,0-9 156,-4-7-128,7-14 0,-4-6 2973,9-13-2962,0-7 1282,2-4-1304,0-4 16,1-5-3363,2-3 3374,1-6 6,1-1-474,-1 7 0,0 0 446,3-21-14,-2 18 1,0 0 30,4-16-56,2 2 22,1 1-5,2 4-207,1 2 207,2 5-17,2 4 11,2 3 22,14-8-16,-8 12-22,12-3-12,-13 16 11,0 4 6,-2 4 2462,-2 3-2479,-2 2 1240,6 7-1240,-6 2 373,8 15-373,-14-2 12,0 9-1,-9-3-5,-5 3-6,-7 1 0,-4 3 12,-8-2 27,-5 2-11,-4-1-1874,-5 0 1835,-3-2 28,-1-2-372,-1-4 367,1-3-81,-6-1-26,14-8-101,-1-2-134,19-9-169,6-4 1621,3-4-1883,4-5 793,4-3-1056,5-3-287,6-3-942,6-4 841,4-1 24,4 0 212,3 0 139,0 1 6,-3 4 1,1 0 1019,7-5-584,-8 6 0,-1 0 925,1 0 230,0 0 62,-2 1 470,-1 2 2255,4-5-579,-7 4-1586,-2 2-235,-10 7 166,-9 7-334,-2 2 974,-1 2-1546,-1 1 257,0 4-251,-1 2-17,-1 3-33,-1 2-3404,0 3 3342,-1 1-33,1 2 33,0 12-84,2 4 0,0 0-28,4-3 45,1-11-17,2-1-6,2-1-11,2-3 23,0-4 16,1-2 12,-1-4 50,-2-4 56,3-3 17,0-9 3380,6-11-3464,-4-1 28,3-5-3392,-7 5 3397,2-1-607,-3 0 602,1-2 174,1-9-35,1-7-189,-2 9-1,-2 2 1,-5 22 3048,-1 2-3104,0 2 910,-1 3-950,0 5-84,1 7 34,0 3-68,2 6-72,0-3-123,2 2-1154,7 15-62,-2-5-1597,6 10 2323,-1-5 0,-8-16 0,1-1 0</inkml:trace>
  <inkml:trace contextRef="#ctx0" brushRef="#br4" timeOffset="161212">6225 17515 24620,'13'-51'510,"-1"1"0,-1 2 0,-2 5-1827,-3 0 1564,0-3-35,0-3-10,-1 0-17,1 2 167,2-15-195,-2 18 486,0-7-531,-4 22 274,-1 5-308,-1 4 18,0 6-1,0 5 28,-1 2 719,-1 4-831,-2 4 1,-2 12-12,0 4-23,-3 12 29,0 3-1058,-1 7 1046,-2 6-1176,-1 8 1170,1 6-2,6-28 0,-1 1-11,2 0 0,0 2-719,-1 15 1,1 0 681,2-12 1,1 0-35,-1 11 1,1 1-266,4-1 0,2-2 50,-1-12 0,3 0-711,6 16 0,2-2-3062,9-3-128,8 1-5169,-10-28 9253,-3-7 0,-9-7 0,-4-1 0</inkml:trace>
  <inkml:trace contextRef="#ctx0" brushRef="#br4" timeOffset="161375">6203 17564 22348,'-39'-26'297,"1"-1"0,1 3 0,13 2 919,24 7-1183,5-1-16,4-1-17,7-1-50,5-1-68,6 0-4159,27-10 3314,-6 5-4,-14 9 1,2 0-4727,20-7 5693,-21 10 0,-1 0 0,2 0 0,-1 0 0</inkml:trace>
  <inkml:trace contextRef="#ctx0" brushRef="#br4" timeOffset="161583">6953 17182 27589,'21'-31'-616,"-1"1"0,20-18-163,-10 48-280,1 2-229,-2 2-896,-3 3-779,-3 3-2632,-5 3 5595,-3 4 0,-7-8 0,-3 1 0</inkml:trace>
  <inkml:trace contextRef="#ctx0" brushRef="#br4" timeOffset="161911">6985 17398 26354,'-35'7'-39,"13"-5"-101,62-23 56,-6 4-28,14-6-1086,-13 5 1131,-1 0 5,-3-1 57,-4-1 33,-5 0 11,-6-2 509,-6 1-396,-5-12 72,-10-2-84,-4-1-599,-8 4 621,1 13 138,-2 1-115,1 2 0,1 3-2426,1 1 2426,5 3-23,2 2 85,3 2-208,2 2 656,2 1-654,1 2-41,3 5 0,2 2 3392,5 7-3392,3 1 0,3 3 0,3 4 0,2 3 0,11 19-508,-9-8 396,6 15-799,-13-12 547,-5 1-179,-5 1-1462,-13 18-325,-5-14 1730,-1-13 1,0-2 0,-1-7 0,-1-2-1</inkml:trace>
  <inkml:trace contextRef="#ctx0" brushRef="#br4" timeOffset="162560">8445 16904 27258,'53'-24'68,"-11"6"-35,-42 22 18,-3 2-1,-1 4 56,-14 10-33,0-2 0,-13 7 0,1-6-480,-4 0 446,-5-3 0,-2-2 6,-1-4 56,-11-4-56,17-6 5,-4-4 0,22-6-16,6-4-6,5-5 39,3-17-16,6 5-18,2-12-5,4 11-28,2 2 11,2 3 6,1 5 6,1 3-18,1 6 1,-1 3-17,1 4 5,2 4-5,1 4 0,3 4 5,0 6-39,15 20 12,-9-3-234,6 16 262,-14-6-12,-5 5 11,-7 5-33,-6 6 2,-11-8 1,-4 1-1328,2-9 0,-2 0 1350,-9 14 0,-2 0 3,3-16 0,-3-1-1041,-10 9 1,-2-1 1045,9-12 0,0-2 14,-8 5 1,1-3-211,-10 0 207,4-10 12,4-8-11,6-7 10,6-7 113,6-6-124,7-6 12,5-6 11,4-4 11,4-1-11,4-3 6,13-10-40,0 8 34,23-14-16,-1 16 1458,3 3-1492,1 9 5,-10 9 17,3 2-50,19 3-1,-12 2 1084,15 0-1173,-18 2-79,-1 2-247,0-2-72,-1 1-273,1-2-400,0-1-626,1-1-1064,1-4-3020,1-2 5921,4-7 0,-22 6 0,-2-1 0</inkml:trace>
  <inkml:trace contextRef="#ctx0" brushRef="#br4" timeOffset="162859">9071 17009 22181,'14'-44'793,"0"-1"1,-1 5 0,-3 5-284,-8 9-85,-2 4 564,-3 3-709,-1 4-56,-5 3 135,-1 3-242,-3 4-21,-2 3-40,-2 4 119,-1 5-107,-11 17-40,6 1-17,-7 16-6,15-12 1,2 0-215,-7 20 209,7-15 0,2 0 5,-2 18-19,5-12 0,2 0 14,0 21-17,4-12 1,4 0-18,10 2-585,-3-19-1,4-3 576,14 3 27,7-4 6,4-6-17,21-4-2787,-13-8 2826,9-6 6,-22-9 5,-7-5 51,-1-11-23,-11 4 6,-2-6 0,-10 9-5,-5 1 346,-4 1-279,-15-3 772,2 6-879,-10-1 12,5 5-12,-2 3-39,-2 1-56,0 5-274,-2 2-824,0 6 1182,-5 6 0,17-9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4:03:37.190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1400 2416 19616,'3'-50'599,"1"0"0,-1 5 0,-1 7 285,0 14-683,0 9 885,-1 0-923,1 10-135,-1 2 478,1 2-489,2 10 933,4 21-950,-1 0 0,0 17 24,-5-13-36,-1 2-21,-1 2-90,0 1-124,0 2-1088,0 17-1640,1 0-1941,2-23 1,1-3 4071,1 13 0,2-19 0,-5-20 0</inkml:trace>
  <inkml:trace contextRef="#ctx0" brushRef="#br0" timeOffset="259">1812 2522 13798,'-5'-5'3736,"1"2"-981,4 3 35,0 0-1970,-9-9-770,7 7 385,-6-7-396,8 9 1329,2 0-1329,1 0 57,7 0-35,5-1-38,2 1-12,3-2 0,-5 1 0,0 0-5,1-1-23,0 1 0,1 0-56,-1 1-218,1 0-549,-1 0-1883,0 0 2723,1 1 0,-8-1 0,0 1 0</inkml:trace>
  <inkml:trace contextRef="#ctx0" brushRef="#br0" timeOffset="2801">4424 2404 11690,'-8'-50'747,"1"1"0,-1 4 0,1 7 2153,-4 12-2564,0 4-50,0 2-34,1 3-28,-1 2-28,1 2 1447,-6 1-1525,-10 4-96,3 4-16,-10 8 5,10 7-5,-4 6-6,-2 4 0,-16 19-1378,10-5 1386,12-11 1,1 1-9,-5 11 1982,5-1-2005,0 14 18,12-1 16,1-2-28,14-9 112,9-8-17,18-4-22,-4-6 101,17-10-11,-11-21-23,12-12 17,1-17-73,-10 4-5,-3-3 61,-3-2 240,-3-1-194,1-7 27,-13 8-39,-9 10 50,-11 9-168,1 10-11,-4 5 3314,4 8-3387,-3 7 39,1 1 1,-2 10-12,-5 26 17,5-14 0,1 2 0,1 0-6,3 0-5,0 9-6,2-14 12,3-3-1,2 0 0,4-3 6,8 5 12,6-3 21,8-1 6,4-10 12,2-10-6,4-13 5,3-10-3408,-9 0 3402,-4-4-599,-8-2 606,-9 4-12,1-7 39,-9-1-55,-3 6 10,-1-7-16,-2 10-22,0 0 10,0 0 3071,0 2-3065,0 1 6,2 2 961,3-5-973,4 2-10,3 2-1,3 4-5,-2 7 0,2 2 11,0 1-12,2 1-4,9 2 4,-6 1 12,7 2 0,-7 3-16,-2 4 4,0 1 1,-1 3 11,-2 1 17,-2 4-23,-1 1 1,-2 2-46,3 25 35,-8-16-3382,2 18 3409,-5-23 0,0-1-665,1 0 665,1-2 0,3 8-5,1-9-2063,3 5 2057,0-11-107,10 2 107,-4-7 0,7 1 6,-5-8 5,1-3 0,1-4 1988,1-1-1966,9-12 7,0-6 4,4-13 18,-6-8 347,-12 8-392,-5-1 11,-8 14-6,-2 0 3192,-4-8-3197,-3 9-1,-4-6 282,-2 12-287,-2 1 6,-5-6-6,4 6-76,-4-3 70,9 8 6,1 1-11,3 1 0,2-3 6,3 2-12,4-2-5,5 2-6,14-2 12,-2 3-1,12-1 6,-7 5-476,3 2 476,0 1 0,1 1-11,10 6-1,-10-2-4,6 8 4,-15-1 7,-2 2 451,-3 2-452,-2 2 0,1 12 1,-5-5 5,1 9-6,-6-8 500,-2 1-511,0 12 6,-2 3 11,-1 11-17,1-12-16,1-5-62,0-13-90,4-3-151,2-1-202,2-3-274,4-2-392,4-3-4779,18-2-2923,-8-4 8906,10-3 0,-24-1 0,-6 0 0</inkml:trace>
  <inkml:trace contextRef="#ctx0" brushRef="#br0" timeOffset="3017">6360 2222 17692,'-5'0'3114,"2"0"381,3 0-3607,9-26-157,6 19-268,13-19-404,6 25-4711,27 2-3913,-17 1 9593,12 1 1,-38-1 0,-7-1 0</inkml:trace>
  <inkml:trace contextRef="#ctx0" brushRef="#br0" timeOffset="3200">6426 2590 26200,'21'-10'-538,"5"1"-6069,16 2 3784,4-1-5526,-3 2 8349,-6 1 0,-17 2 0,-8 1 0</inkml:trace>
  <inkml:trace contextRef="#ctx0" brushRef="#br0" timeOffset="3924">8464 2033 19789,'-45'-25'173,"0"0"1,5 2 0,4 6 209,13 16-289,-1 0 72,0 0-97,-2 1-22,1 0-7,-3 1-1,-1 1-14,-2 2 362,-1 0-4,-2 0 11,0-1-5,2 0 48,2-1 141,-6-1 189,7-1-222,2 0-348,10 0 292,10 0-21,3 0 308,1 0-5,2 1-124,0 1-420,0 2-144,1 5-141,0 1-267,0 6-24,0 0-322,0 4 207,0 14-105,-1-4 464,-1 13 214,-1-8 114,-2 2 95,-5 25-3432,2-15 3266,2-14 0,0 0 133,-2 13-539,2-1 409,2-1-65,2-1-92,3-2-144,5-1-190,4-1-148,6-3-352,22 11-2230,-3-14 2286,-9-13 1,2-1-2792,20 3 3487,11 0 1,-27-11 0,-1-2-1</inkml:trace>
  <inkml:trace contextRef="#ctx0" brushRef="#br0" timeOffset="4636">9775 2283 19165,'-1'-47'808,"0"1"1,1 4-1,-4 8-348,-10 17-146,-3 6-85,-4 2 385,-15 5-389,5 4 276,-12 5 143,-2 14-51,9 1-1114,-9 10 1024,14-2-57,2 3-86,2 4-70,2 5-310,9-11 0,2 2-2881,-4 17 2784,7-16 1,3 0-129,1 15-269,5-1 396,4-13 0,1 0-152,6 16 8,9 12-5,3-23 31,5-6 75,19 6 98,8-13 137,-13-14 0,1-5 141,13-4 85,3-15 104,-32-3 48,-2-3-23,-5-2-38,0-11 456,-8-4-747,-5-5-201,-11 10 3076,-6 8-3318,-13 9 127,3 5 86,-11 2 643,-8 8-414,10 3 120,-12 4 48,14 5 154,1 2 33,-8 13-233,4 4-117,4 2-267,8 18-680,19-14-106,5 6-384,12-14-624,5-12-790,5-3-7084,19 1 8091,-14-6 1,1-2 0,-24-6 0</inkml:trace>
  <inkml:trace contextRef="#ctx0" brushRef="#br0" timeOffset="4817">10303 2724 19774,'-19'-26'-96,"4"10"1853,11 34-2065,2 3-387,1 1-111,1 1-3344,3 1 4150,3 2 0,-2-12 0,1-1 0</inkml:trace>
  <inkml:trace contextRef="#ctx0" brushRef="#br0" timeOffset="5266">11213 2366 16713,'-5'-43'679,"0"0"1,1 4 0,-3 6 1426,-5 15-1793,-2 3-3096,-4 3 3085,-12 2-178,5 5 679,-12 2-702,8 8-17,-1 1-28,0 7-28,0 3 39,-12 14-22,2 9-40,16-12 1,2 0 5,-7 17-1467,10 7 1451,14-23 10,4 6-10,7-13 5,14 2 16,10-5-4,3-3 1773,3-7-1768,-9-7 313,1-5-246,9-9 50,-2-11-44,-2-1 16,-8-3 17,-10 6 40,-2 1-1,-3 1 7,-2 0 161,1-6-156,-4 8-12,2-4-16,-6 11 391,1 3-442,-2 3-20,1 2-62,-1 1 3381,0 7-3387,-1 2-11,-1 7 6,0 3 0,-3 5 11,2 3-1,-2 3-20,0 4 1,-1 3-1186,-2 25 1046,0-9-11,4-16 1,-1 0-338,-1 18-258,1 0-302,1-2-519,1-1-1383,1-6-5496,1-6 8142,1-9 1,0-15 0,0-6-1</inkml:trace>
  <inkml:trace contextRef="#ctx0" brushRef="#br0" timeOffset="5451">11517 2730 24484,'-18'32'-1775,"4"-7"-5932,12 24 7707,3-15 0,0-4 0,0-14 0</inkml:trace>
  <inkml:trace contextRef="#ctx0" brushRef="#br0" timeOffset="5984">12131 2524 25275,'-28'-20'17,"0"-1"0,-19-7-17,33 48 6,-1 5-6,0 1 0,-4 17 11,7-10-730,-2 12 719,10-15 232,1 0-232,4-3-3154,4-2 3160,3-3-23,4-2 17,2-2 6,3-2 11,2-2-12,1-2 1,0-3-6,2-3 231,-2-3-203,7-3-5,-7-5-11,3-1 44,-6-9-28,-7 1 3397,0-6-3397,-7 3 0,-3-13-11,-3 5-11,-2-10 16,-7-2-16,2 8 10,-11-20-10,6 20 16,-11-21 29,10 19 10,-5-9 35,9 13-7,2 2 124,3-7-107,2 10 18,3-4-18,5 13-28,1 1 23,4 3-50,2 0-23,0 2 5,7 0-33,-3 3 6,7 0 5,-3 4-28,1 1 23,2 3-1,1 4 1,11 10-6,-8-1-6,7 8 1,-14-2 5,-3 1-6,-3 3-5,-5 3-6,-6 18-33,-6-11-51,-6 14-520,-6-15 274,-1 0-174,-2 1-269,1-2-403,0-2-1042,5-1 2235,1-1 0,7-14 0,1-3 0</inkml:trace>
  <inkml:trace contextRef="#ctx0" brushRef="#br0" timeOffset="6176">12790 2751 22722,'6'-11'1842,"-2"3"-1343,-4 8 252,0 0-1183,-28 77-481,17-42-833,-6 13 0,1 1 1746,7-8 0,5-19 0,0-1 0</inkml:trace>
  <inkml:trace contextRef="#ctx0" brushRef="#br0" timeOffset="6606">13370 2677 19484,'-4'-1'2571,"0"0"-5061,4 1 2501,17-52 462,-1 38-524,18-39-1165,-2 52 752,4-1-460,4 2-909,4-1-7998,19 1 9152,-23 0 0,1 0 0,-31 0 1</inkml:trace>
  <inkml:trace contextRef="#ctx0" brushRef="#br0" timeOffset="7208">14365 2315 20481,'0'-5'2185,"0"2"452,0 3-2210,16-66-299,-11 48-92,4-19 1,-1 7 36,-6 29 582,-2 0-655,-4 1 0,0 0 0,-6 0 0,0 1 28,-5 1-22,-16 3 5,-10 1-3397,-2 2 3391,-2 1 6,2 2-1533,13-2 1527,-6 5-928,17-3 918,3 1 5,-1 8 0,6-3 2155,-2 5-2161,7 5 1911,2 3-1910,6 10 5,4-8-6,7-3 1,1-11 10,1-1 1745,12 2-1722,3-5-12,-1-3 7,-3-6-6,-11-7-1,1-2-10,-1-4 28,1-3-3404,1-3 3387,-1-3 11,0-1 17,0-2-618,4-13 612,-6 7-11,2-9 112,-2 2-39,-4 10 11,3-5-5,-7 13 16,0 4 62,-1 2-96,-2 5 3023,0 1-3079,-2 10 921,0 2-904,1 9-3430,0 1 3402,0 5-2268,-1 3 2212,0 4-50,-2 23 28,-1-20 0,0 0-255,0 3 1,0-1 136,-2 3 1,0-1-482,-2 24 64,2-31 0,0 2 591,-3 20 0,1-3 0,0-4 0,1-13 0,1 0 0</inkml:trace>
  <inkml:trace contextRef="#ctx0" brushRef="#br0" timeOffset="7424">14737 2775 26586,'18'35'-342,"-1"0"1,10 19-5708,-29-6 3619,-1-16-7401,-1-1 9677,0-5 0,3-13 1,0-5-1</inkml:trace>
  <inkml:trace contextRef="#ctx0" brushRef="#br0" timeOffset="7800">15185 2571 16322,'42'-33'-581,"1"1"1,-8 3-1,-2 7-1805,16 18 2386,-4 3 0,-21 0 0,0 1 0</inkml:trace>
  <inkml:trace contextRef="#ctx0" brushRef="#br0" timeOffset="8307">16196 2349 18548,'-5'-42'201,"1"1"1,-1 1 0,-2 8 2347,-3 20-2487,-8 1-46,-9 5 12,1 7-11,-3 3 6,5 4-1,-3 3-11,-1 3 1099,-2 1-1099,-13 12-5,10-5-815,-9 8 820,16-8-6,3 0 1789,2 1-1794,5-1 0,3 0-22,6 0 22,3-1 0,4 0 5,5-2 12,4-1 6,6-2-1,5-3 0,4-3 34,18 0-44,-7-5-1,12-1 0,-15-6 11,0-2 1,-3-5-2784,-1-2 2800,-3-4-5,-4-2 671,-3-1-655,-2-3-55,-2 0 67,-3-3 11,-1 1 5,-2-2 146,0-6-67,-4 8 3267,0-8-3127,-3 14-163,0 2 854,-1 8-955,0 6 65,0 0-87,-2 4-5,0 3-6,-3 5 11,0 4-17,-1 4 1,-1 3 5,0 5-17,-3 17 6,2-8-373,0 15 323,3-12-29,2 3-235,1-9 0,2 0-391,1 20-881,3-8 1,1 1 1387,7 11 1,-1-9 0,-4-22-1</inkml:trace>
  <inkml:trace contextRef="#ctx0" brushRef="#br0" timeOffset="8769">16727 2663 18806,'1'-3'3103,"0"0"-437,-1 3-2666,-4 27-106,-2 2-695,-5 28-588,1-15-2885,0 1-4755,3-15 8351,1-4 0,4-11 0,1-6 0</inkml:trace>
  <inkml:trace contextRef="#ctx0" brushRef="#br0" timeOffset="9499">17378 2585 20252,'0'-3'2716,"0"0"-5615,0 3 2966,2-39 1482,-2 29-1498,1-29 859,-2 39-877,0 0 29,-5 1-34,-4 1 3386,-6 2-3369,-3 2-28,3-1 5,2-2 1,7-1-7,1-1 18,1 0-12,2 1-16,-1 2-6,0 1 0,0 2 17,-3 9 0,0-1-1,-3 8 24,-4 11 10,-3 8-5,-3 14 0,3 0-23,6-3-11,10-14-16,6-5-3382,8-13 3398,5-1-1824,6 0 1824,5-2-27,24 5 22,-8-7 5,-14-7 0,0-1-5,13-2-501,-2-3 523,-7-5 2219,-3-3-2191,2-10-34,-11-1 0,0-6 6,-13 3-5,-4-2-1,-3-1-22,-4-1 2453,-11-12-2459,-2 7 17,-11-8-11,1 11 0,-2-1 6,-4 1-239,-1-2 233,-1 2 6,-1-1 11,-10-9-17,13 7 0,-4-6 17,17 10-17,5 1 22,4 1-16,4 1 972,4-5-972,10 2-3262,13-3 3245,-2 13 28,12 4-6,-8 12 0,-1 0-11,-2 4 11,-6 1-5,-1 2-6,1 2-23,0 2 242,7 10-219,-6-3 11,4 10-11,-9-5 0,0 2-11,-4 3-6,-4 2 1,-2 1-2309,-3 10 2260,0-10 1,-3 1-535,-13 15 62,2-12-282,-4 9-497,8-15-1395,1-1 2711,4 3 0,2-16 0,2-2 0</inkml:trace>
  <inkml:trace contextRef="#ctx0" brushRef="#br0" timeOffset="9700">18109 2840 26844,'-25'43'-39,"3"-3"-1028,10-9 0,1 0-4571,-4 12 5638,2-5 0,0-2 0,5-12 0,1 0 0</inkml:trace>
  <inkml:trace contextRef="#ctx0" brushRef="#br0" timeOffset="10469">19293 2641 21142,'2'-45'851,"1"0"1,-3-1-1,-4 7-554,-4 17-95,-10-5-46,2 14-16,-3 1 107,-16 3-62,-7 5-68,-16 8-72,11 5 11,-9 16-2991,25-6 2951,-9 8-4,15-5-1983,1 2 1982,3 0-5,2 1-330,3 0 329,4 0-103,3-1 109,5-1 1403,2 0-1408,5-1 2416,4-2-2417,7-2 12,3-2 6,5-2 585,2-4-580,4-3 12,0-3 5,2-2 11,0-2-157,-1-5 157,1-1 12,-2-8-7,0-1 12,-2-5 11,-2-3 0,-3-2 17,-2-1 128,3-12-2623,-6 11 2551,0-7-417,-7 10 406,-5 7 215,-1 0-266,-3 11-45,0 2-16,0 1 3096,0 3-3119,-2 3 887,-4 10-898,-1 2 0,-1 9 11,-3 9 0,4-5 0,-3 11-22,4-7 0,1 3-23,-1 1-83,0 21-57,2-12-1165,0 15 874,4-18-179,2 1-280,3 0-331,4 0-5954,14 14 7209,0-12 0,-3-7 0,-7-20 0</inkml:trace>
  <inkml:trace contextRef="#ctx0" brushRef="#br0" timeOffset="10699">19856 3017 20839,'0'-3'2376,"0"1"-680,0 2-1696,-5 18-28,2-4-67,-4 17-185,3-9-325,0 2-632,0 0-1631,1 1-6133,-1-3 9001,1-3 0,1-9 0,1-4 0</inkml:trace>
  <inkml:trace contextRef="#ctx0" brushRef="#br0" timeOffset="11193">20572 2748 22674,'10'-55'627,"-1"0"0,1 4 0,-4 11-218,-8 23-213,-2 2 4,-3 4-94,-4 0-16,-2 2-30,-2 3 7,-12 2-45,2 3-5,-9 6 0,6 1-3323,-1 6 3317,-1 1 0,3 4 0,0 1 1,4 2-7,1 1 23,3 1-22,3 2-1,4 0-5,4 0 0,4 0 6,1-1 0,6-1-23,9 6 17,0-8 0,20 9-6,-9-15 17,21 2 1,-16-11 4,7-1 3404,-11-8-3386,-3-2 11,0-5 22,-3-3 0,-2-2 17,-3-1-5,-2-2-1,-2 0 12,-2-1-1,-1-1 23,-1 0-5,0 2 16,0 1 0,-1 3-11,0 1-6,0 3-22,-1 1-11,0 4-11,-1 0-6,-2 4-23,1 0-16,-1 1-17,0 8 0,-1 1 6,-1 8-6,-1 3-23,-8 31-21,4-15-7,-5 23-38,6-23-85,-1 2-117,2 1-835,1 18-298,4-14 197,3 14-649,4-20-1950,4-2-6005,0-5 9261,-1-6 1,-4-11-1,-3-5 1</inkml:trace>
  <inkml:trace contextRef="#ctx0" brushRef="#br0" timeOffset="20525">20830 2161 12421,'-4'-3'5623,"1"2"-1231,3 1-3786,37-45-406,-14 31-130,4-11 1,1 2 4,5 19 142,18-3 79,-9 4-5,12-2-216,-17 2-128,-1 2 118,-1 0 19,-3 0-3,-2 1-94,-3 0 3,-3 0 388,2 4-67,-9-1-12,0 3-73,-9 1-136,-2 0-72,-1 2-101,-1 1-24,0 1-426,1 2 78,0 1 36,2 2 160,5 11 100,-2-4 63,4 9 97,-3-6 15,1 3 37,0 3-21,-1 3-558,5 24 507,-10-25 0,1 3-402,0 12 0,-1 1 371,-1-8 0,-1-2 7,-1 0 0,-1 0 7,1 0 0,-1 0-21,1 1 0,0-1-1481,0 1 0,0-1 1485,0-4 1,0-3-23,-1 11 37,-1-3-39,-5-4 312,-4-4-361,-8-5-28,-7-3-1183,-27 1-2054,5-9 3090,7-7 0,1-2 1,6-3-1,-1-1 0</inkml:trace>
  <inkml:trace contextRef="#ctx0" brushRef="#br0" timeOffset="26525">1578 4151 18828,'-41'-14'1326,"0"0"0,5 2 0,6-1-245,14-5-874,9 5-202,0-2-33,11 6-100,11 4-147,13 1 51,4 1-89,8 2-533,-2 2 275,2 2-208,5 2-218,0 3-308,-1 3-437,-2 2-605,-5 3-1216,-7 3-2104,-6 10 5667,-12-9 0,-3 1 0,-9-15 0</inkml:trace>
  <inkml:trace contextRef="#ctx0" brushRef="#br0" timeOffset="26849">1629 4410 12364,'-40'18'1848,"0"-1"1,1 1-1,-15 5 1,10-4-1188,19-10 785,8-4-617,5-2-149,10-4-630,6-4-56,24-10-72,6-1 0,6-2-556,4-1 1,3 0 582,-5 2 1,3 0 0,-3 1 22,4-1 0,-2 1 8,-1 1 1,-3 0-9,10-5 11,-6 0 51,2-8 504,-16-1-477,-5-2 1,-19 5 11,-12 8 16,-6 0 12,-5 1 6,-4 1 5,-1 2 33,-1 0 12,0 3 28,2 1 1526,-5-1-1324,7 2-123,0 0-197,11 5-39,6 2-6,9 9-5,9 7-6,14 13-16,-3-1-805,3 6 777,-10-6-18,-2 3-154,-5 1 1,-2 1-110,-1 11-269,-4-1 1,-4-1-554,-10-1-623,-7 12-3226,-2-17 4985,-6 1 0,11-16 0,0-3 0</inkml:trace>
  <inkml:trace contextRef="#ctx0" brushRef="#br0" timeOffset="27776">3764 4205 17067,'-43'-37'91,"0"-1"1,4 2 0,7 11-59,18 24-21,0 0 2165,-7 6-2177,5 0 1443,-5 7-1460,2 7 879,3 5-879,0 9-16,8-6 10,6 0 6,6-8 3223,3 0-3240,14 9 6,-1-6 0,10 7-44,10 1 32,-8-6-798,13 6 826,-13-9-4,0-2-797,2 7 819,-13-10-283,-2 2 321,-15-9 1,-8-3 11,-5 0 1049,-10 0-1037,-25 0-34,5-1-531,-19-1 508,13-3 12,0 0-23,2-1 11,3-2-17,3-1 311,-3-4-355,15 0-270,-1-5-67,20 4-173,1-3-218,9 1-252,3-2 1259,7 0-1640,6-2-169,7 0-161,6 0-85,5 1-507,5 1 719,-8 4 1,1 1 717,19-4 722,-18 4 0,2 0-758,-2 1 1,-2 0 1705,21-3 531,-14 2 0,0-1-46,0-1 578,8-1-425,-26 2 117,-5 1-45,-7 0-515,-4 0 2019,-2 0-1828,-3-4-19,0 2-766,-1-2 460,-2 3-555,0 2-28,0 0-44,0 2 116,0 0-250,0 2-46,-1 1-28,-2 5-6,1 2 12,-1 6-34,0 10 10,1-3-4,0 9-23,5 3 17,2-6 11,4 6 1,3-9-237,4-3 258,2 0 1,2-3 11,15-1-6,-9-7 11,10-1 1,-12-9 16,-1-3 1,-1-4-1,-2-5 22,0-4 12,-1-2 45,-2-3 16,-3 0 23,-3-2 11,-2 1 6,-3-2-6,-2 1-12,-3-1-21,0 3 66,-5-7-122,0 9-12,-4-4-11,1 12-22,0 3-12,0 2 231,2 4-287,0 0-33,2 3-22,-1 1-40,1 4-302,-1 9 11,2 2-247,-1 9-448,2-1-800,5 2-3082,1 2 4997,6 4 0,-5-15 0,0-1 0</inkml:trace>
  <inkml:trace contextRef="#ctx0" brushRef="#br0" timeOffset="28341">4804 4359 24383,'-7'-31'6,"-1"0"0,-4-14 1250,11 57-1256,0 5-3375,-1 4 3369,-1 2-85,0 3 91,-1 0 423,-1 2-423,-2 11 11,1-10-11,-2 4 11,2-15-5,2-6 2857,0-3-2835,2-4 28,0-3 1737,2-1-1737,0-5 12,2-9-52,0-3 35,5-18-40,-1 10 6,2-10 22,2-3 0,-2 8 0,3-7-11,-2 13-5,0 3-6,1 1 11,0 4-12,0 1-10,2 3 5,1 2-16,12 0 10,-2 5-5,10-1-28,-3 5-3381,1 4 3387,3 2 5,0 5-1,0 3-33,10 13 29,-13-6-12,5 9 6,-16-8 6,-7-1-1,-4 1 12,-5 1 3391,-8 9-3385,-3-8-1,-8 4 12,-1-10 16,-1-5-11,0-2 12,1-4-1,2-4 0,1-1 12,1-4 11,2-2 30,-2-12-47,5 0 0,0-8-5,4 3-7,2-1 1,3-2 11,3 1 17,9-8-23,0 8-22,8-4-3369,-2 10 3386,3 1-473,2 2 462,3 1-1,1 3-5,4 1-2110,-1 3 2138,4 2-1448,0 3 1414,1 1 730,-1 4-752,-3 2-5,-3 5-12,-2 3-1039,-4 2 967,-3 2 711,-1 2-858,-3 2 1016,-3 2-1452,-4 2 382,-4 1-9513,-5 12 9670,-2-13 0,-1-1 1,0-18-1</inkml:trace>
  <inkml:trace contextRef="#ctx0" brushRef="#br0" timeOffset="28583">6065 4249 26715,'42'-27'-1074,"1"0"1,12 3 0,-5 11-1847,-13 19-2250,22 7 5220,-28-1 1,-16-6-1,-1 0 1</inkml:trace>
  <inkml:trace contextRef="#ctx0" brushRef="#br0" timeOffset="29042">6136 4452 22189,'29'-22'-174,"1"-1"1,7 0-1,0 5-128,6 10-191,-2 1 0,0-1 1792,9 1-2097,-6 1 0,0-1 262,7 2-240,-18 1 0,-1 0-726,9-1-822,-3 0 363,-5-1-1691,4-2 2622,-13 0 492,3-3 2990,-13 3-643,-2-2 297,-1 1 12,-3 0 1511,0-4-2246,-3 3-173,-1-1 1015,-3 2-1553,-4 4 337,-7 0-634,-1 3-3453,-6 1 3335,2 3-1549,-1 2 1426,-2 5 79,-9 9-106,1 6-79,1 2-28,5 0 11,12 3-11,3-7 0,4 6-11,5-7-12,2 0 2628,13 10-2633,12 1 39,18 4 0,-3-12 34,2-10 117,0-10-39,-14-4 2282,8-4-2019,-11-12-190,-10 0-50,-1-10-40,-11 3 62,-4-15-155,-4 8-13,-5-10 0,-5 14 0,-6 1 0,-4 3 0,-4 1-85,-22-2-319,7 9-553,-16 0-3814,11 10-5060,4 3 9740,6 2 0,15-1 1,8 1-1</inkml:trace>
  <inkml:trace contextRef="#ctx0" brushRef="#br0" timeOffset="35207">3425 5294 18903,'-10'-44'428,"1"1"0,0 2 0,2 8 1978,7 21-2210,-1 0-34,1 3 958,0 1-1047,0 5 411,0 0-472,-2 12 1677,-1 2-1678,-2 13 0,-1 2-33,-8 27-685,2-8 687,2-12 1,1-1-1086,-5 18 1021,1-1-23,1 1-2854,5-3 2815,2-3-5,9-1-91,5-5-251,23 7-246,20-9 532,-25-19 0,2-3-67,13-4 0,4-7 22,5-10 0,-1-5-469,-8 5 1,0-2 700,4-7 1,-2-3 75,8-14 1535,-18 6-1485,5-8-191,-20 11 275,-5 1 12,-5 0 229,-2-5-207,-4 8 229,-1-4-38,-9 8-242,1 5 2748,-5 1-2797,1 5 995,0 4-1063,0 0 494,-1 2-510,-1 2-18,1 3 12,0 2-29,1 2 6,0 1 1,2 2-7,0 2-10,2 0-40,2 9 22,2-7-5,4 6-28,10-3 6,3-6 22,7 2 11,-1-8 12,1-5 10,3-1 6,-1-2 6,0-4 11,-1-3 67,6-12 73,-3-5 23,-1-9-112,-12 7 44,-12-3-61,-6 13 83,-14-8-72,3 12-6,-8-1-16,8 6-12,0 2 6,-2 0-40,7 3-10,0-1-7,9 3 1,1-1 22,8 0-11,2 0-22,25-3 5,-4 1 12,18-2 16,-6 1-11,3-1-924,3 2 919,-1-1-1,-1 2-5,-4 0 0,9 1-12,-11 1 1,-3 0 5,-15 1-16,-14 0 5,-3 1 5,-3 1 6,-1 1 12,-1 2 934,-5 7-918,-1 0-5,-5 7 16,-5 6-22,5-5 0,-4 8 0,7-7-6,4-1 6,2 0-5,5 1-3393,5-1 3398,7-1-185,6-1 179,6-3 6,5 0-11,4-4 33,18-1-5,-14-6 17,10-1 11,-21-7 22,-5-2-2181,-6-3 2232,-4-4-12,-4-2 107,-5-10-118,-2 1 2288,-9-18-2294,-1 15 169,-6-7-168,1 12-12,-2 3-22,0 2-5,0 2 3374,-1 2-3374,-8 0-46,4 4 1,-5 1-12,8 5-22,2 1-5,2 1-102,-3 2-72,1 8 73,2 1-34,2 6-67,5-1-113,3 1-128,2 2-185,5 1-1148,13 9 824,3-8-63,12 5-39,0-13-300,4-1 146,-6-7 0,1-2 261,18 1 411,-16-2 1,-1-1 227,12-2 307,-3-3 208,-3-4 201,-5-1 314,-5-2 325,-5 1-2915,-6-1 3268,-5 1 996,-3-2-1449,-5 4 19,-2-1-277,-3 4 171,0 2-413,0-1 3281,0 3-3252,0 0-365,-1 7 0,0 1-10,-1 7-18,0-1-22,0 4 22,0 12 1,0-4 16,1 12 6,-2-7 11,1 2-62,-4 2 1,0 0-57,-6 12 34,3-12 0,-4 7-6,4-14 12,4-10 16,0-1 74,4-11 374,0-2-324,4-19-96,-1 2 6,4-17-3386,-1 6 3397,0-5-554,1-4 515,0-5-2079,0-3 2068,-1-3 50,1-2-121,-1-2 118,-1 16 0,1-2 15,2-16-35,-1 19 1,0 1 45,4-10 2052,3 4-2018,7-8-1727,10-2 1620,-4 10 2236,15 2-2247,-19 25 5,10 1-22,-5 7 11,2 1 0,3 5-6,0 3-2066,2 5 2033,-1 6 0,10 15-199,-8 10 199,-5 1 2181,-14 1-2215,-29 1 0,-3-12-22,-19 8-28,-2-14-340,-6-4 189,-7-1-107,-4-3-384,14-8 1,0-2-1039,-21 3 1803,18-6 0,4-1 0,10-3 0,2-1 0</inkml:trace>
  <inkml:trace contextRef="#ctx0" brushRef="#br0" timeOffset="35847">6350 5369 20386,'3'-9'3002,"0"3"-2279,-3 6-124,0 0-1760,17-69 1565,-12 43-222,5-14 0,-2 1 791,-7 17-626,-4 5-268,0 3-35,-4 6-21,-1 6-18,-2 1 12,-11 8-11,-3 6-1,-1 4-5,0 6 0,4 6-11,6-4-22,-1 17 21,11-18 1258,6 13-1268,11-15 22,3-1 0,6-8 0,-3-7 6,0-3 10,0-2 1,-1-3 22,-1-2 6,-2-4 78,5-9 1,-3-6-24,0-9-55,-7 5 34,-4-11-68,-5 21 0,-1-7-3414,-1 16 3364,-1 4-23,1 1-33,-2 3-157,-2 4-247,-6 10-10,-1 3-349,-4 9-598,3 0-1736,-1 2 2865,-4 8 0,10-17 0,-1-1 1</inkml:trace>
  <inkml:trace contextRef="#ctx0" brushRef="#br0" timeOffset="36134">6418 5746 20128,'4'0'3831,"-1"1"-6657,-3-1 2843,-23-10 1426,17 16-1415,-15-2 831,25 13-853,4 1-2264,2-6 2264,0 1 0,2-2 2273,0-1-2206,2 0 196,-3-4 89,1-2-207,-6-6-16,-2-2 3369,-2-3-3415,0-1 35,-1-7-85,-1 4-6,0-6-33,-1 6 0,-1-2-11,-1 0-17,0 1-17,-2 1-89,1-1-213,-2 3-3344,-3-1 3691,1 4 0,1 2 0,2 3 0</inkml:trace>
  <inkml:trace contextRef="#ctx0" brushRef="#br0" timeOffset="48491">6449 6490 20412,'16'-61'830,"-4"11"-5,-11 45-685,-1 2 974,0 0-1058,0 3 508,0 4-559,-1 4 1162,-1 7-1161,-2 5-6,-1 4 0,0 4-22,-1 3-412,2 0 429,0 0 5,1 0 17,2-2-17,2-2 5,3-1 23,8 4-17,0-9 1,7 1-1,-5-11 34,2-5 39,-1-2 33,0-2 34,0-4-5,0-3 128,6-13-66,0-9-113,-2-2-17,-3-4-2999,-8 10 2993,-1-2 211,-1 1-261,-2 0 6,-1 1-11,-1 3 5,0-3-72,-1 6-40,0 4-38,0 7 3091,1 5-3120,1 3 888,2 2-882,3 4-40,3 2-346,14 12 190,-3-5-432,26 13 392,-15-14 6,14 3 23,-10-9 11,2-2-6,0-2-331,3-2 381,-1-2 84,0-1 79,13-5 258,-7-6 28,-3-1 33,-14-5 297,-13-4-213,-8 4 29,-2-5-3293,-6 7 3304,-1 0 173,-5-3-73,-3 0-101,-8 0-207,2 6-39,-1 6 209,4 3-254,-1 2-11,-9 7 28,-4 7 3404,-10 13-3426,8-1-1089,1 3 1066,11-7-11,3 0 0,2 0 22,4-2 6,2 0-11,3-3 22,4-1-11,1-2 1077,12 2-1054,-1-7 16,7-1 6,-3-6 6,-1-4 27,1-4-5,1-5-3387,0-4 3449,0-5-2051,-1 0 2051,-2-4 133,3-12-116,-8 8-13,1-8-4,-10 14 2384,-1 1-2407,-2 4-17,0 4-28,-2 2-16,-1 5 2984,-1 2-3030,-2 2 1,-6 7-6,-4 9 0,-1 2 0,0 10-11,6-2-6,2 0-3409,3 3 3398,3 1-2007,2-1 2024,6 0-23,11 9 18,33 3-1,-7-9-733,-10-15 1,1-5 749,11-6 8,-11-6 1,2-3 8,18-6-15,-19 2 1,0-3 9,11-15 1079,-4-3-1066,-14 3 0,-3-2 14,12-18-28,-15 16 1,-2-3 13,-4-5 0,-2 0-14,-4 8 0,-1-1-202,2-11 0,-2-1 210,-3 11 1,-1 0 2,-1 0 1,0-1 21,0-12 1,-1-1 56,-1 4 0,0 0-43,0 2 1,-1 2 70,-3-19-17,1 32-17,-4 6 1786,1 7-1764,-1 4 2760,2 5-2894,-4 8 688,-3 15-666,-6 20 1,0 4-17,0 11 2,9-19 1,1 2 152,1 8 1,1 2-193,0-1 1,0 1-1140,4-4 1,0 1 0,2-3 1026,1-3 1,2-1-62,0 12 0,2-1-373,1-15 1,2-1-346,7 10 1,2-1 176,-3-10 1,2-2-553,5 6 1,3-2-5599,14 3 6912,7-4 0,-22-16 0,0-3 0</inkml:trace>
  <inkml:trace contextRef="#ctx0" brushRef="#br0" timeOffset="48694">8421 6335 24402,'36'-29'-551,"0"0"0,-3 2 1,-1 10-392,11 22-530,-1 4-859,0 2-1701,-3 1 4032,1 4 0,-18-8 0,-3 0 0</inkml:trace>
  <inkml:trace contextRef="#ctx0" brushRef="#br0" timeOffset="48859">8560 6560 25903,'60'-7'-1176,"-17"3"0,0 0-281,19-1-269,-21 2 1,2 1 1725,-7 0 0,-4 0 0,5 0 0,-3 1 0</inkml:trace>
  <inkml:trace contextRef="#ctx0" brushRef="#br0" timeOffset="52161">10053 6416 13648,'1'-7'5057,"-1"2"-3858,0 5-196,9-65-5913,-7 38 5190,3-11 0,-1-1 1531,-5 7-1481,-2 8 1105,-6-9-1272,1 17-57,-5 1-39,3 9 6,-11 4-50,3 6-1,-10 4 0,-6 17-27,7-2 2523,-9 12-2518,11-6 6,1 1-6,3 2 0,1-1 306,5-1-301,3-2-10,5 9-18,5-3-3065,6-3 3100,5-7-1740,2-12 1767,2-2 90,0-2-45,1-4 39,0-1 12,1-2 2402,7-6-2324,4-8-113,0-2-9,-1-6-13,-8 2-16,-1-2 5,-2-2 0,-2-1 107,2-9-85,-5 8 3393,0-6-3404,-5 12 6,-1 3 6,-2 2-23,0 4 51,-1 1-85,0 3-22,-1 3-11,0 2-11,-1 1-6,-2 2 6,0 2 11,-4 9 0,-5 8 0,-2 11 0,3-3-5,4 2-23,4 1 16,3-7 1,3 7-11,8-2-6,8-2 17,3-1-23,27 4 40,-18-18-1311,19 6 1305,-21-15 0,0-2-907,9-5 923,-11-2-420,5-5 409,-13-1 23,-2-3 11,1-9 17,-7-19-33,-2 8 1090,-7-10-1096,-3 20 5,-3-1-10,-1 1 32,-3-8-16,3 8 6,-1-5 5,3 13 1026,2 0-1043,1 3 568,1 1-607,5-1 23,0 3-6,6-1 17,-1 5-12,4 1-5,1 1-5,3 1 5,14 2-6,-4 3-476,9 1 493,-9 5-17,-1 0 1,-2 3-12,2 7 11,-9-1 6,0 4 6,-10-2-45,-1 9 33,-2-5-219,-1 7 253,-2-8-33,0-1 5,0 11-17,0-2-5,0 0 5,0-5 17,0-11-11,1-1 11,1-1 455,3-1-489,1-1 34,2-3 0,1-1 235,2-4-235,11-1 12,-4-4-1,9-3 34,-7-3-34,-1-2 0,-1-3 0,0-2 0,5-11 1,-6 5-1,2-8-3398,-10 7 3415,-4 2 40,-2-9-46,-9 1 0,-7-10 12,-3 10 0,-3 2-6,5 10 0,2 0 22,3 1-33,1 2 5,4 1 3387,1 0-3409,3 2 6,2 1-1,3 2-10,3 1 10,4 1-22,2 2 6,3 2 0,1 0-34,3 2 45,0 0-5,11 3-3365,-10-1 3376,9 5-6,-13-2-122,1 2 139,-2 1-22,0 2-7,-1-1 7,-2 1-18,-2 0 18,-2 2-6,-3 0 11,-1 2 5,-2 9-5,-3-4 11,-1 6-22,-2-6 6,-1-1 5,-1 1-12,-2 0 29,1 1 3298,0 0-3432,1 8 10,0-5-61,3 7-134,2-9-219,3 0-138,4 0-523,2-1-958,3-1 2140,5 1 0,-9-10 0,0 0 0</inkml:trace>
  <inkml:trace contextRef="#ctx0" brushRef="#br0" timeOffset="52801">12032 6220 17155,'2'-6'2834,"-1"1"1373,-1 5-3827,14-63-256,-13 45-151,7-17 0,-5 6 88,-8 27 143,-3 0-187,0 2 312,-12-1-324,3 2 12,-9 2-6,3 1-11,-1 1 0,-3 1-5,0-1-1,-2 0 17,2 0 17,0-1 17,2-1 350,-4-2-339,11 1-6,-1-1 28,11 0-44,2 1-6,2 2 11,2 1-5,0 2 11,0 1-12,0 3 1,1 2-6,0 1-6,-1 2 1,1 1-7,0 1 24,0 13-24,1-6-10,-2 9 5,1-8 0,-2 0 6,0 0 0,0 1-11,0-1-6,-1 12 11,3-10 0,1 18-11,4-20-45,4 6 6,3-12-39,4-1-51,3-3-28,3-1-3504,3-2 3229,3-2-1758,3-2 1232,2-5-546,3-1-6332,18-8 7405,-7-3 0,-7 1 0,-17 1 0</inkml:trace>
  <inkml:trace contextRef="#ctx0" brushRef="#br0" timeOffset="53006">12398 6352 17753,'0'-4'3803,"1"0"639,-1 4-4402,7-26-24,-6 25 12,6-18-16,-7 32-7,0 2 1,-1 3-51,1 2-3358,-1 1 3364,1 1-45,-1 2-364,0 11 27,1-9-363,0 8-571,0-13-1110,1-1 2465,2-2 0,-2-8 0,2-2 0</inkml:trace>
  <inkml:trace contextRef="#ctx0" brushRef="#br0" timeOffset="53375">12756 6105 18634,'-56'-13'28,"12"3"-45,33 32-769,7-4 780,1-1 1390,2 1-1400,1-3 10,3-1 6,1 0 1079,9 2-1079,4-1 1675,5-3-1496,1-5-72,-4-7-23,-3-4 3438,1-9-3432,-6 0 5,2-5 0,-7 3-22,-3-3-12,-1 0-10,-1-2 254,-2-6-187,-4 1-62,-2-3-51,-2 11-16,1 6-90,0 5-145,1 4-258,-2 8-6,1 2-4984,2 27 4646,5-12 0,0 5 0,3-16 0</inkml:trace>
  <inkml:trace contextRef="#ctx0" brushRef="#br0" timeOffset="53766">13184 6109 20907,'-1'-4'2526,"1"0"616,0 4-3097,16-52-23,-9 39 40,20-39 0,-9 51-34,2 1-6,1 0 40,1 1-18,2 0-27,4 1-6,-8-1-5,-3 1 0,-7-1-6,3 2 16,-5-1-10,2 4 5,-5 0 0,-1 6-5,-1-1-6,-1 3 0,0-2 0,0 1 0,1 2 0,0 3 6,4 11-18,3 6 1,6 15-22,-1-9 16,1 0-39,-4-11-51,-1-1-270,-2 1 181,-5-2-269,-12 9 185,-8-10-67,-16 5-2137,-13-10 0,-4-2 2275,-8 5 0,13-8 1,6-2-1,18-5 1</inkml:trace>
  <inkml:trace contextRef="#ctx0" brushRef="#br0" timeOffset="63746">5921 7755 21604,'5'-42'464,"-1"0"1,0 3 0,-1 9-219,-3 18 448,0 4-576,0 2 112,0 4-242,0 1 89,0 7-66,-2 2-5,-1 9 274,-2 4-252,-1 5-73,-2 5-22,-2 5-45,1 3-73,-1 4-257,2 1 128,1 2-538,2-2 331,3-1-106,2-3-163,4-2-157,4-4-195,6-4-242,3-5-251,5-5-527,3-5-3682,19-4 3279,-9-8 2565,14-6-299,-12-6 299,20-16 0,-13 2-1339,-14 7 1,-1 0 1338,10-10 0,-3 0 162,-3-1 1523,-4-1 450,-5 0-96,-3 0-90,-5 1-196,-3 1-179,-5 3-196,-4 2-263,-2 5-62,-6 2 11,-9 6-723,-3 3-38,-8 4-62,3 7-39,-1 2-45,-1 5-51,1 2-39,3 1 2692,1 2-2742,4 2-17,1 0 5,4 1-5,2-2 0,3 0 188,3 8-205,5-8 6,3 6 11,4-10-11,4-1-1,2-1 1,4-3 17,1-2-12,4-3 17,1-3-11,2 0-3279,-1-6 3307,-1-2-116,-1-5 144,-3-4-1968,-2-1 2018,-4-3 7,-4 1 55,-4-2 28,-4 0 0,-3 1-11,-4-1-6,-2 1 0,-5 0-22,-1 0-6,-2 1-11,1-1 2292,-2-3-2342,4 6-123,1-7 55,6 12 3228,5-1-3250,4 4 78,14 0-84,1 2-11,11 0 12,15 3-1,-10 2-5,15 2 0,-15 3-12,-2 3-5,-2 2 0,-3 2-5,-3 0-1,-4 1 6,-4 1 0,-5 0-11,-3 1 16,-2-1 392,-4 1-380,-2-1 17,-3 2-6,0 0 0,-3 0 0,-3 11 5,-1-5-5,-2 7 12,2-7-3399,1-1 3387,1 0-1706,2-1 1701,1-3-288,3 0 293,2-3 11,4 0-11,2-3-11,5-2 17,2-3 2427,13-2-2372,5-7-27,0-1 16,-2-7 12,-13-1 0,-2-2 22,-4-1 2419,-1-2-2261,-2-10-91,-5 6-5,-2-8 570,-6 9-413,-8-7-180,0 8-28,-8-4-11,2 10-17,-4 1-5,0 2 16,-3 2-27,0 2-18,1 3 1,3 1-17,-5 2-17,8 0-11,-2 3-17,10 2-23,1 3-50,2 3-95,1 2-716,2 12 26,2-3-519,6 9-6241,11 6 7646,4-4 0,-4-5 0,-5-11 0</inkml:trace>
  <inkml:trace contextRef="#ctx0" brushRef="#br0" timeOffset="64218">7679 8076 26698,'-1'-39'272,"0"1"0,-1-24-211,1 60-55,-1 1-17,1 6 39,-7 25-28,1-4-1694,-1 8 1,-1 3 1688,-4 9 10,4-12 1,-1 0 5,-7 22-2279,-2 3 2270,9-28 1,0 0-165,-3 12 0,0 0 156,3-2 0,1-1 3,0 6 1,1-2-1424,0 12 1437,6-18 1353,1-24-1341,0-5 2093,1-5-2110,0-5 438,0-5-433,0-5 3346,0-20-3334,1-15-3236,1-3 3224,1-7-11,0 11-301,2-4 290,1-4 11,2-2-11,2-4 39,2 1-17,2 0-442,2 3 442,1 3 12,1 5 5,7-10-2049,-5 17 2021,5-8 1325,-7 22-1320,-1 1 220,1 5-208,20-7 373,0 11-407,19 0 6,-17 14 2998,-2 7-3010,-11 7 1191,-2 3-1196,-1 5-5,-4 4-3399,-4 3 3393,-6 2-6,-5 2 1,-9-1-52,-19 12 46,-4-13-135,-17 9 120,16-22 1,-2-3-2303,-16 8 2246,15-9 1,-1 0-323,-1-4 1,2-2 1410,-18 2-2295,-10-1-8504,14-7 8411,20-2 1,2 0-1,18 0 1</inkml:trace>
  <inkml:trace contextRef="#ctx0" brushRef="#br0" timeOffset="64731">8557 7930 18819,'25'-42'468,"0"-1"1,-2 5 0,-6 6-2304,-12 10 2138,-3 7 1695,1-6-1628,-3 10 816,-3 3-1163,1 4 840,-3 4-852,-1 3 3375,-3 3-3380,-7 10-17,-4 7 5,-5 13-5,3 4-17,9-7 34,6-5-46,7-6 46,3-8 78,21 4 22,-5-17-33,10-1-11,-13-13 11,-6 0 5,1-2 124,1-10-113,-4 5-10,0-7 33,-4 4-23,-3 0-55,0 4-23,-1 5 0,-1 7-33,-1 3-57,-1 1-21,1 2-68,-2 3-140,0 3-230,-2 6-420,0 4-801,-1 5-2923,0 4 4682,-1 6 0,4-13 0,0-1 0</inkml:trace>
  <inkml:trace contextRef="#ctx0" brushRef="#br0" timeOffset="65065">8679 8264 21394,'-1'4'2857,"1"-1"-852,0-3-2016,-24 14 28,25-4 11,-12 10 0,31-10 0,-2-4 5,-1-3 23,-6-2 23,-2-1-7,0-3 29,-1 0-22,-2-4 10,0-2 12,-2-1 22,-1-1 168,-2-8-27,-4-2-152,-2 0-23,-6 1 6,0 7-33,-1 1 0,-2 0-18,0 2 40,-5-1-72,6 4-7,-3 0-33,7 5-28,2 1-45,1 1-100,2 2-214,2 2-402,1 5-847,1 3-4228,4 2-3882,2 1 8926,2-1 0,-3-8 0,-2-1 0</inkml:trace>
  <inkml:trace contextRef="#ctx0" brushRef="#br0" timeOffset="65589">10447 8041 22310,'8'-47'832,"-1"0"1,0 5 0,-2 6-323,-5 13-123,-2 6-102,-1 4 175,-3 4-337,1 5-50,-1 1-34,1 4 82,-5 11-104,3 2-11,-4 13-6,4 1 0,-1 5 0,-1 4-461,1 5 433,-1 3-34,1 2-78,-1 4-156,1 1-253,0 2-415,1-1-3072,1 0 709,1-4-5971,1-7 9298,2-9 0,0-17 0,2-7 0</inkml:trace>
  <inkml:trace contextRef="#ctx0" brushRef="#br0" timeOffset="66154">10807 7566 20468,'-24'-32'34,"1"11"286,13 40-298,-2 2 1112,-4 12-1112,1 1-22,3 0 12,5-8 632,6-11-622,6 1 1145,0-6-1134,7 0 29,-1-8 16,3 0-5,0-5-6,2-2 23,1-4 17,1-3 5,-1-3 45,-1-2 5,-1-2 0,-3-2-5,-2-1 1033,-2 0-927,-3-9-156,-2 8 78,-4-10-124,-3 17-10,-2-1-12,-1 8-17,1 3-27,-1 3-18,0 1-72,-4 7 33,1 2-44,-5 7-73,2 3-129,-1 6-975,-8 19-56,5-5-2321,-3 15 3660,6-7 0,7-21 0,0-1 0</inkml:trace>
  <inkml:trace contextRef="#ctx0" brushRef="#br0" timeOffset="66397">11217 7874 21959,'0'-7'2219,"0"2"520,0 5-2734,-8-23-5,4 30-11,-5-12-39,5 52 11,1-9-51,-1 15-67,1-14-123,0 3-185,0 3-668,-2 2-214,0-14 0,-1 3-3569,-4 4 1,-1 0 3535,3-8 0,1-2 0,-10 21 1,14-44-1</inkml:trace>
  <inkml:trace contextRef="#ctx0" brushRef="#br0" timeOffset="66571">10877 8167 19456,'-3'-4'3708,"2"0"-7088,1 4 3357,66-58-39,-36 43 587,11-16 0,3 4-1494,8 28-2397,7 3-1854,1 0 5220,0 2 0,-37-4 0,-1 0 0</inkml:trace>
  <inkml:trace contextRef="#ctx0" brushRef="#br0" timeOffset="66787">11938 7835 22919,'-21'-14'22,"4"4"1929,22 52-1962,-4 7-23,0-8-27,-1 12-415,-1 6-1962,0-13 1351,-1 15-694,1-18-1983,4-2 3764,1 2 0,-1-21 0,0-2 0</inkml:trace>
  <inkml:trace contextRef="#ctx0" brushRef="#br0" timeOffset="67113">12228 7873 21560,'-30'-18'112,"3"5"1697,-4 37-1764,-14 2-1,9-4 40,-13 4 17,15-9 715,4-2-614,-2 3-124,13-6-33,0 1-2606,15-6 2634,2 0 842,3 1-814,3-1 0,5 1 16,14 5-83,0-2-12,8 0 1,2-1-12,4 2-464,24 5 453,-27-9 3148,0 0-3193,1 0-61,1-1-40,2-1-979,22 5-2690,-25-4 0,1-1 3815,4 2 0,-2 0 0,0-1 0,-23-4 0</inkml:trace>
  <inkml:trace contextRef="#ctx0" brushRef="#br0" timeOffset="74847">6415 6512 2593,'-3'-11'6794,"0"2"-3250,3 9 669,0 0-3782,0-24 353,0 15-453,0-16 1280,0 20-1129,0 0 525,0 0-806,0-1 3117,-1-2-3161,0 2 280,0-11-302,0 9-12,-1-6 78,2 7-16,0-1-6,0 1-39,0 2-84,1 3 12,-1 1-74,1 5 23,1 5-12,-1 3 7,2 4-3399,0-2 3387,0 2 6,0 1-6,0 1 5,1 1-2273,0 1 2234,3 11-648,1 5 391,1 1 1484,-1-2-3288,-2-9 1636,0 4 1,-2-14 0,-1 0 0</inkml:trace>
  <inkml:trace contextRef="#ctx0" brushRef="#br0" timeOffset="80198">16370 4155 12217,'-5'47'250,"1"1"0,-1-4 0,1-4 1082,2-5-1125,-1 4 580,-1 3-653,0 3-16,-1 2-23,0 3 7,-1 2-13,0 3-19,2-11 0,0 1-39,1-9 0,0 0 5,0 13 1,-1 0-9,2-11 0,0-1 2,0 1 1,1 1-6,0 1 1,-1 1-1,1 0 0,0 0-268,0 1 1,0 1 270,0-1 0,0 1 3,0 1 0,0 1 511,0 0 1,0 1-518,-1 0 0,1 1-151,0 2 1,-1-1 150,1 2 0,0 0 3,-1 1 0,1 1 6,0 0 0,-1 1-6,1 0 0,-1 1-3,1 0 0,-1 0-6,1 0 1,-1 1-6,1 0 0,-1 0 0,1 2 0,0 0 0,-1 0 0,1 1 0,0 0 0,-1 1-3,1-1 1,0 1 4,-1 1 1,1-1 2,0 1 1,0 0-6,0 0 0,1 1 0,-1 0 0,1 0-14,0-1 0,0 4 5,0-6 1,0 4 0,0-3 3,0-12 1,0-3-1,0 3-260,0 12 0,1 3 1,-1-4 272,0 4 1,0-2 2,1 1 0,-1-1 0,0 1 0,0-1-3,1-1 1,-1 0-4,0-1 1,0-1-64,0 0 0,0 0 49,0-2 1,0 1 5,-1-1 1,1-1-10,-2 0 1,0 0 0,-1-1 0,-2 0-219,0 0 1,0-1 195,-2-2 1,-1 2-30,1-6 1,-2 3-1,1-3-81,-2 7 0,0-1 21,1-7 1,0 0 0,0-2 0,0 3 1,0-4-476,1 1 0,0 0-1132,1-2 1,0 1 1714,1 4 0,1-3 0,-1 3 0,2-2 0</inkml:trace>
  <inkml:trace contextRef="#ctx0" brushRef="#br0" timeOffset="82121">18121 4893 20106,'2'-7'3747,"0"1"-3097,-2 6 705,0 0-1327,-1-39-16,-1 37 4,-2-24-10,-5 62 5,1 10-318,3-15 1,1 1 15,-1 20-170,3-2-558,4-16-942,4-2-4135,4-2-2950,1-6 8283,1-4 0,-5-11 0,-3-4 0</inkml:trace>
  <inkml:trace contextRef="#ctx0" brushRef="#br0" timeOffset="82487">18535 4520 19428,'-5'-6'2975,"0"1"-2287,5 5 158,0 0-616,-60-29 94,33 23-279,-8-9 0,2 3 0,17 19-6,8 1-11,2 3-6,2 1 23,2 2-39,2 2 11,1 1 5,3 0-5,3 1 0,4-1-6,4-1 0,3-1 11,3-2 29,12 2-6,-7-7-17,8-1 56,-12-6 134,2-8-105,-8 0 4,0-8-10,-11 1-7,-2-1 29,-2-1-28,-3-2 84,-10-7-45,-8 0-84,-4 0-11,-2 5-23,7 9-3397,-1 4 3397,2 1-16,0 3-73,3 2 67,1 1-39,-2 7 5,5 1-61,0 6-347,7 11 2520,8 7-5830,17 15 2926,5-5 1,-2-15 0,-8-12 0</inkml:trace>
  <inkml:trace contextRef="#ctx0" brushRef="#br0" timeOffset="82686">18807 4758 20783,'-6'-3'3092,"2"0"-1086,4 3-2398,31-33-891,11 29-655,-3-9 0,1 1-7893,21 21 9013,-7 1 0,-36-6 1,-8-2-1</inkml:trace>
  <inkml:trace contextRef="#ctx0" brushRef="#br0" timeOffset="82862">18850 5021 26144,'41'-32'-129,"-1"1"0,-1 2 1,-3 6-208,10 16-1218,1 0 781,2 1-392,-1 0-1602,-15 2 0,0 1 2767,23-4 0,-10 3 0,-22 1 0</inkml:trace>
  <inkml:trace contextRef="#ctx0" brushRef="#br0" timeOffset="83156">19791 4707 18067,'-41'-4'143,"-1"-1"1,4 1 0,9 4 2476,17 10-2564,1 3-17,4 1-11,0 3 1313,4 10-1324,4-5 5,4 8 754,13 0-759,10 0-601,3 0 573,4-5-1164,-9-11 1180,-1-2-1865,0-4 1899,-2-4 107,9-5 100,1-14-100,0 0 44,-2-10 1003,-7-7-1008,-9 6 246,-1-29-336,-16 26 2252,-5-13-2263,-17 16-45,2 8-67,-20-8-89,14 15-214,-9 0-570,11 8 901,-18 5 0,25-2 0,-11 3 0</inkml:trace>
  <inkml:trace contextRef="#ctx0" brushRef="#br0" timeOffset="88087">17995 6173 23069,'16'-55'812,"0"-1"0,-2 5 1,-3 12-511,-6 27-123,-3 5-89,0 4-34,-1 2-11,0 13-29,-1 0-10,0 14-12,0-1-5,0 4-28,0 3-51,-2 5-307,-1 19-166,0-25 0,0 2-380,0-1 1,0 0-789,-1 28-1159,3-18-2145,0-3 4248,2 2 1,-1-20-1,0-2 1</inkml:trace>
  <inkml:trace contextRef="#ctx0" brushRef="#br0" timeOffset="88371">18343 6267 13132,'7'-47'752,"0"0"1,0 3 0,-3 9-283,-5 16-100,-2 3 2475,-1 4-2633,-3 3 1267,-1 2-1361,0 4 738,-1 1-817,-1 3 0,-2 3-11,0 4 0,-2 6 12,-3 2-474,-1 5 457,-3 2-414,-2 2 414,0 1-7,-1 0 12,-2 0 12,1-1 16,0-2 33,1-1 1,3-2-6,3-3-11,4-2-11,5-3-6,4-2 5,3-2-5,6 0 6,3-1-17,8-2-17,6 1-28,6-2-17,7-1-33,8 0 733,5 0-812,5-1-67,4 0-123,3-1-225,-1 0-396,0 1-540,-2 0-2110,-1 1-5365,-8-1 8955,-8-1 0,-19 0 0,-8-1 0</inkml:trace>
  <inkml:trace contextRef="#ctx0" brushRef="#br0" timeOffset="89045">19139 6087 22319,'-4'-3'1355,"1"1"-6433,3 2 4439,69-42-3309,-12 36 4029,-4-14 0,-1 4 1,-5 22-1,-21-2 1</inkml:trace>
  <inkml:trace contextRef="#ctx0" brushRef="#br0" timeOffset="89212">19185 6343 22229,'-3'1'3506,"1"-1"-2733,2 0-991,69-30-1017,-32 20 131,20-9 1,2 2-5328,-7 10 6431,-13 3 0,-3 0 0,-8 1 0,-1 1 0</inkml:trace>
  <inkml:trace contextRef="#ctx0" brushRef="#br0" timeOffset="89670">20446 6125 21278,'9'-43'974,"0"-1"1,-1 5 0,-2 8-252,-4 22-492,-1 3 143,-1 3-256,0 15 11,-4 7-129,-1 20-90,-2 8-50,1-5-1086,2 1 704,3-12-402,1 0-666,0-1-1407,2-1 2244,2 3 0,0-16 0,-1-1 0</inkml:trace>
  <inkml:trace contextRef="#ctx0" brushRef="#br0" timeOffset="91341">20241 5926 13771,'-8'0'5293,"2"0"-4111,6 0 3635,0 0-4644,-24-38-27,21 25-22,-16-30-18,26 35-11,2-1-5,0 1-6,1-1 0,1 2-23,1-2-16,0 3-22,0 0-1,0 1-5,-1 0 0,1 2-17,0 1 0,0 2 0,-1 0-12,0 2 7,-1 2-6,1 4-1,-1 1 1,0 3 0,0 2-17,3 10 17,-5-4 0,1 8-1,-7 4 1,-5-7 17,-9 17-1,-4-17 7,-7 5-1,4-10-11,-3-2 11,3-2 6,0-2 5,2-2-11,2-1 12,3-2 5,2-2 11,3-1 39,3-2 46,1-2 458,2-2-347,3-6-168,1 1-16,4-6-1,-1 1-5,2 2-23,0 0-16,1 2 39,4 0-12,2 4-27,6 0-6,-4 6 11,2 2-16,-3 2 5,4 4 5,3 1-5,3 3-3392,2 0 3392,4 1-61,13 9 55,-11-6-22,16 15 17,-28-15-12,-1 5 1,-16-10 5,-8-2 12,-8-3 3318,-27 4-3374,1-5-29,-20 1-249,22-5 0,2-2-3149,-20 2 1900,19-2 0,2-1-8240,-5 1 9828,9-2 0,14 0 0,7-1 0</inkml:trace>
  <inkml:trace contextRef="#ctx0" brushRef="#br0" timeOffset="94101">17075 7334 25163,'18'-36'-108,"-1"0"0,0 3 0,4 8-262,42 23-2225,-13 2 2472,-17 1 0,1 1-403,24 9 212,-20 0-22,1 6 251,-29 6-666,-28 5 354,-27 8 386,-8-6-750,20-16 1,0-2 922,-18 6 57,-1-2 33,1 0-458,3 0 584,16-6 1,2 0 940,-13 4-815,11-3 0,3-1-280,8-2-23,-2 2 18,20-9 2108,5-1-2120,3 0 704,5 0-776,17-2-85,-1-1-39,12-4 0,13-6-1136,-9 2 1102,15-5 1,-15 3-6,2-2-12,-2-2 23,1-2 6,-14 3 0,0 0 17,13-10 8,-13 4 0,-2-1 8,-3-3 85,-2-14-45,-19 18-12,-9-5 40,-6 12 5,-7 1 34,-3 2 44,-5 2-3029,2 2 3074,-1 2 6,4 1 719,5 2-769,6 0-40,4 2-44,4 1 66,2 0-139,3 4 3409,2 2-3398,15 24-17,-4-8-22,12 17-6,-8-10-1388,-1 1 1337,0 3-4,-3 2-85,-4 0-705,-4 3 397,-3 0-1425,-8 2 668,-5 0-895,-7 3-5973,-4-5 8090,1-6 0,7-15 0,6-7 0</inkml:trace>
  <inkml:trace contextRef="#ctx0" brushRef="#br0" timeOffset="95001">18598 7336 22535,'-45'10'188,"-1"0"1,4 0 0,8 3-66,10 15 34,-6 15-118,8-10-17,-2 11-10,12-15-24,6-1 12,3-2 6,6-1-6,5-2 17,6-3-4272,6-3 4250,6-3 1439,21 1-1417,-7-7 723,13-1-718,-16-7 6,0-4 12,-4-3 33,-2-6 28,-4-3 16,-4-2 135,0-13-117,-9 6 303,-2-10-292,-11 12 3264,-5-1-3186,-14-6-134,-1 6-17,-11-5-652,4 11 646,-1 1-2911,-2 3 2878,2 1-800,1 3 782,2 3 7,-3 3-34,9 1-17,-4 2 421,12 4-511,-4 8 2939,5 0-3085,0 8-268,4-2-543,2 3-1227,2 1 1775,4 4 1,-2-11-1,3-1 1</inkml:trace>
  <inkml:trace contextRef="#ctx0" brushRef="#br0" timeOffset="95249">19234 7699 25654,'32'3'-3708,"-11"17"3737,-30 11 0,2-5 0,-1-9 0</inkml:trace>
  <inkml:trace contextRef="#ctx0" brushRef="#br0" timeOffset="95916">20111 7581 24444,'-13'-45'241,"0"0"0,0 3 0,6 8 56,11 18-140,2-2-39,1 2-17,1 0-17,2 1 26,0 2-59,2 0 1,2 5-35,0 0 68,9 2-79,-4 3 5,8 1-11,-7 6 0,1 3-17,0 4-16,-1 4-57,7 12 51,-4 8 0,-2 1-583,-8 15 560,-10-21 17,-4 10 0,-6-14-3193,-3 0 3227,-7-2-993,-2-3 1015,-3-2-48,-10 2 65,8-7 313,-7-1-201,6-5-45,9-5-11,-3 0 22,11-6-5,2-2 3062,1-14-2956,6 1-106,2-6 1557,4 8-1586,1 6 128,1 2-155,0 2-12,2 2 1,5 1-17,-3 2 5,14 6-33,0 8-3381,1 2 3381,2 6-17,0 5-6,-8-4-11,4 7-5,-12-8-12,-4-1-22,-4 1-17,-4-2-39,-9 1-56,-5-3-408,-26 5-640,-18-2-374,16-9 1,-2-1 93,6-3 1,0-1 1523,-5-2 0,4 0 0,7-2 0,2-1 0</inkml:trace>
  <inkml:trace contextRef="#ctx0" brushRef="#br0" timeOffset="96957">19367 7786 25270,'-9'-47'661,"2"8"-297,9 31-224,-2 3 62,1-3-135,-1 4 6,0 0-34,0 2-101,0 0 107,0 6-34,0-1-5,0 5-6,0-1 17,0 1-23,-1 1 17,1 1-16,-2 1-1,1 5 12,0-3-17,-1 5-1,0-6 7,0 1 5,-1 0 17,0 1-40,-2-2 18,-7 7 55,-2-5-22,-11 8-22,11-13-1,-2-2 12,11-5 33,1-2-16,3 0 0,0-1 5,1-4-11,0-1 5,0-3-10,0 0 5,1 0-6,0-1 45,4-6-33,-2 3 11,2-10-17,-1 5 5,0-4-33,-1 7 12,0 3-1,-1 4-11,1 0 11,0 0 0,0 0 0,1 2 6,1-2-6,3-1-16,-1 1-1,1 1 29,-1 3-23,-3 1 11,3 0-17,-4 1 1,0 1-7,-2 1 24,-1 3 10,2 2-22,-2 2 0,0 3 6,0-1-1,0 1 1,-1 2-1,-1 0 1,-1 2-12,1 0-5,-3 10 6,2-5-1,0 6 6,2-9-6,-1 1 1,2-2 5,0-1 0,0-1 0,-1 3 17,0-6 16,-2 5 1,0-9-6,-1 1 17,0-4 5,0-2-11,1 0 12,-1-1 16,-4-3-39,2 0-6,-1-5-16,2 1 16,-1-2-5,0-9 22,1-7 12,2-9-29,1 4 0,5-4-10,-1 14 10,3-2 6,-1 8 45,2-1-51,-2 4-5,0 1 17,-1 4-18,-1 3-10,0 0 11,-1 2-12,1 0 1,-1 3-6,3 1 0,-2 4 17,2 3-6,-1 3-5,0 3-12,0 4-11,-2 2 0,0 3 1,-4 1-24,-3 2-27,-5 1-84,-3 0-118,-4 2-1439,-18 13-2530,6-9 4238,6-9 0,1-3 0,5-4 0,0-2 0</inkml:trace>
  <inkml:trace contextRef="#ctx0" brushRef="#br0" timeOffset="106233">12803 8004 17944,'-5'0'3724,"2"0"657,3 0-3905,-25-11-308,19 8-45,-19-8 39,25 11-61,0 0-95,2 0-6,9 0 5,1 0 1,9 0-23,1-1 17,3-1-50,14-2-57,1-1 1,-2 1-885,-4 1-981,-24 1-7018,-2 3 8990,-12 2 0,2-2 0,0 0 0</inkml:trace>
  <inkml:trace contextRef="#ctx0" brushRef="#br0" timeOffset="106533">13276 7789 22783,'-4'-8'2285,"1"1"-1623,3 7 1225,0 0-1842,8-7 5,-7 14 17,5-1-5,-9 19 5,-1 2-22,0 3-17,0 1 17,-3 15-20,2-15 0,0 2-1547,-4 20 1550,-1 7-6,4-30-701,-2 5 695,3-11 1,-2 3 6,2-9-23,2-7-12,0 0-16,2-6 1317,0-2-3076,-3-1 1787,0 0 0,0-1 0,1 0 0</inkml:trace>
  <inkml:trace contextRef="#ctx0" brushRef="#br0" timeOffset="109988">16827 8693 18437,'-40'-17'476,"0"0"0,2 2 0,12 0 1491,27 5-1928,4 1-28,8-1-22,8 4-34,6 0-33,8 1 273,5 1-352,7 2-150,4 1 108,-11 0 1,1 1-82,22 1 72,-22-1 1,-1 2-336,11 2-163,-4 1-190,-8 2-112,-7 1-29,-9 0 108,-11 1 881,-15 6-142,-10-3 179,-15 3 117,-6-4 113,-5 0-948,-5-1 1183,-4 1 123,0 0 106,-3-1 34,3 0-28,0-1-282,3 1 674,-12 4-672,19-5 644,-11 5-757,32-7-133,2 0-6,17-4 1071,5-1-1150,9-1 586,20-1-687,-2-3-16,19-2 8,-21 0 0,1-1-3394,21-4 3408,-19 2 0,0 0-5,14-4-486,-2-3 508,-4-1 23,-4-2-144,3-13 177,-16 7 56,-1-9-2025,-19 10 2065,-4 2 984,-7 0-985,-4 3 10,-7-1 68,-5 3 18,-2 1 22,-3 2-1559,-1 1 1536,2 3 1084,2 2-1129,3 2 1021,2 1-1115,8 2 364,3 0-432,5 2 2980,4 3-3008,2 1 17,4 5-17,3 1-5,4 3-17,2 1 1239,12 12-1233,-6-5-12,7 9-168,-6 4-5,-11-7-113,-1 11-156,-13-9-230,-8 0-538,-6 0-1288,-7-1 2515,-6 1 0,13-13 0,0-2 0</inkml:trace>
  <inkml:trace contextRef="#ctx0" brushRef="#br0" timeOffset="110985">21008 7488 16213,'-5'-3'4794,"1"0"-1038,4 3-3712,5-42-43,22 31-34,18-31-15,-11 41 1,2 6-352,24-1 309,-4 4 12,-20-2-23,-4 2-133,-1 2 89,-15 1 150,-15 4-5,-15-4 6,-17 0 16,0-4 17,-6 1-11,-2 0 17,-4 0 17,-16 4-3071,13-3 3065,-9 2-2269,23-4 2252,5 1-1522,4-1 1500,6 0 8,4 1-8,6-3 1529,4 2-1518,8-3 39,13 1-44,2-2-1,26-1-11,-11-1 1633,15-4-1650,-11 0 1,0-4 22,-3-2 16,-1-2 3118,6-10-2966,-8-5 45,-1-13 50,-16-3-92,-10 7-3,-10 3-11,-1 12-29,-5 2-10,-2 2 49,-8-2-105,5 6 38,-9 0-66,13 8 909,-2 2-944,9 1 73,0 2-77,1 3 10,1 2-16,1 3 10,0 2-4,3 11-18,7 6 6,7 11-3386,3-6 3380,3-1-5,-4-9-162,5 10 129,-9-8-40,2 8-62,-13-10-481,-11 9-74,-4-7-581,-12 7-1900,-1-9 2831,-7 2 0,15-11 1,0-1-1</inkml:trace>
  <inkml:trace contextRef="#ctx0" brushRef="#br0" timeOffset="111905">22105 7407 16809,'-40'-17'46,"1"1"1,1 1 0,8 9 2496,10 28-2493,-6 14-1105,8-6 1072,-3 9-11,10-12 992,4 0-998,3-2 6,5 1-6,4-4-12,4 0 12,5-3-11,3-3 6,3-1 5,2-3 11,1-3 28,2-5-5,0-1 27,0-8 18,-1-3 5,0-7 34,0-4 16,-2-5 2241,-1-3-2229,-2-2 5,-4-2-215,-5-1 204,-3-1 17,-4 1-34,-3 2-5,-5 1 102,-5 1-141,-5 3-18,-3 3 1,-4 2 22,-9-1-45,8 7-16,-6 1-23,13 9 185,1 2-196,2 2 3397,2 3-3397,0 4-23,-6 12-16,5-1-45,-4 10-3460,8-4 3242,1 3-203,4 2-1915,7 17-728,7-10 2592,11 15 0,-9-32 0,1-1 0</inkml:trace>
  <inkml:trace contextRef="#ctx0" brushRef="#br0" timeOffset="112103">22552 7583 26984,'-3'4'17,"0"4"-68,-2 21-279,-5 6-140,0 1-533,-4-2-1293,2-8 2296,-2 4 0,6-15 0,0 1 0</inkml:trace>
  <inkml:trace contextRef="#ctx0" brushRef="#br0" timeOffset="112370">22944 7364 23601,'2'-6'2039,"0"0"-1546,-2 6 1024,0 0-1505,16-46-7,-16 41-10,11-32 5,-22 56-3381,-1 2 3370,0 4-2252,-1 3 2246,1 2-1550,0 3 1477,2 1-1104,2 1 881,2 1 804,3 1-2581,3 17-352,3-13 2442,5 17 0,-3-37 0,0-1 0</inkml:trace>
  <inkml:trace contextRef="#ctx0" brushRef="#br0" timeOffset="112592">23347 7650 22375,'-2'-3'3114,"0"0"-2045,2 3-1119,-3 4-34,4 4-90,-1 5-162,3 5-303,0 1-649,-2 1-1815,0 1-6728,-1-3 9080,0-1 0,0-9 0,0-2 0</inkml:trace>
  <inkml:trace contextRef="#ctx0" brushRef="#br0" timeOffset="113136">23757 7493 26256,'26'-37'308,"-5"7"-252,-15 35 50,-2-2-50,-3 0-11,0 1 34,-1-1 38,-1 1-44,0-1 179,-7-1-34,2-4-145,-3-2-11,2-4-1,3-2-44,0-2 50,0-2-5,2-3 56,2-13-46,6-3-3436,0 1 3381,6 3 0,-2 14 0,2 2-12,0 4 1,2 3-23,8 2 6,-3 2 28,6 5-12,4 8-33,1 14 12,1 1 3385,-6 9-3419,-10 9 27,-8-7-355,-7 13 334,-10-12 4,-10 1 18,-2-10 0,-4-1 27,-3 0 1,-3-1-1,-8 4 1,-1-2-6,8-8 0,2-3 34,-22 7 61,16-12-3102,12-9 3085,5-4 56,22-12-83,7 2 5,9-4-23,-1 5-20,3 2-13,10 1 0,12 5-63,-7 2-257,12 11-1747,-18 9-3316,-1 2 5383,-3 7 0,-17-17 0,0 0 0</inkml:trace>
  <inkml:trace contextRef="#ctx0" brushRef="#br0" timeOffset="116629">8506 9304 24872,'-11'-32'364,"0"0"1,-10-21-52,2 45-100,-6 1-50,-10 2-124,5 3-375,-3 3 353,9 3-17,-4 4 11,-1 2 0,0 2 12,-12 10-3287,12-5 3258,-5 7 1,14-3 10,11-5-5,4 10 28,10-11-17,5 6 242,5-7-236,14 7-23,8 4-61,15 8 33,-8-6 2502,-2-1-2513,-13-8-17,-2 0-3081,-2 0 3087,-3-1 5,0 6 35,-10-4 66,-6 3-11,-22-6-11,-6-6-17,-14-2-5,0-3-947,-6-1 930,-6-2-9,-9 0 1,-3-2-9,-1-1 5,6 1 1,5-2-201,24-5 55,11 0-342,7-6 107,7 2 1343,6-5-1825,5 4-403,6-1-656,4-1 1596,3-1 348,8-2 0,-15 9 0,1 0 0</inkml:trace>
  <inkml:trace contextRef="#ctx0" brushRef="#br0" timeOffset="116989">8779 9374 25814,'17'-29'176,"1"-1"0,9-16-125,-31 55-29,0 0-5,-4 10-6,2-2-11,0 4 11,0 11 1,3-6-24,0 8 12,3-11-16,2-1 21,6 8-16,8-3 17,2 0 10,2-8-10,-3-11 11,1-4 0,2-1-17,1-5 11,2-3 11,0-4 12,11-13 16,-8 3-632,6-8 654,-13 5 18,-3 0-12,-2-2-308,-3 1 308,-2 0-11,-3 0 1,-2 2-12,-2 0 5,-1 3 1,-1 1-1,-3-1-38,0 6-23,-4 1 572,-1 8-622,1 1 296,-2 6-391,2 1-79,1 4-118,-1 3-134,3 3-1109,2 12-3163,2-5 2508,5 11-3059,4-8 5045,6 4 0,-7-13 0,1-1 0</inkml:trace>
  <inkml:trace contextRef="#ctx0" brushRef="#br0" timeOffset="117537">9402 9487 26144,'9'-32'45,"1"1"0,10-13-45,-13 55 16,4 6-16,-4-1-5,0 1 5,-2 3 0,-2 2 0,-2 10 11,-2-8-11,-2 7 0,-3-11-6,-2-3 12,0-3-6,1-2 11,0-4 28,2-2 90,0-4-39,1-2 72,1-8-95,1-1 146,2-24-123,3 12-29,1-15 7,2 13-12,0 0-6,2-2-5,0 1-3392,3 1 3391,0 1 1,2 2-11,0 2-12,0 1-5,2 3-6,1 2 12,1 3-1,12 0-5,7 6-17,2 0 3392,-1 6-3403,3 9-1,-12 0 18,7 7-12,-16-4 1,-3 3-1,-4-1-11,-4 2-5,-3 0 22,-3 2-6,-4-1 1,-3 0 5,-4-1-6,-2-1 23,-2-2-17,0-2-240,0-4 256,3-3-4,0-3 15,4-2 7,2-5-6,1-2 11,2-5 17,0-3-5,4-4 16,1-1 6,4-1 5,3 1 12,2-2-1,1 2 46,12-6-85,-5 8 6,7-3-11,-8 10-12,2 2 247,10 2-274,-7 2-12,9 4 1,-10 4-7,1 3 12,-1 4-61,8 11-46,-11-2-89,3 10-145,-15-4-1412,-3 20 1753,-13 15 0,4-20 0,-6-1 0</inkml:trace>
  <inkml:trace contextRef="#ctx0" brushRef="#br0" timeOffset="121842">11431 9489 17011,'0'-39'246,"1"0"1,0-22 2357,-5 62-2576,-2 6 6,-5 5 5,-4 5-11,-4 5 0,-3 4-5,-2 4-1084,-1 2 1083,0 1 6,-4 12 260,11-11-282,-1 5 1874,15-16-1874,6 3-12,5-8-1880,7 1 1892,3-10 1891,5-2-1875,16-5 1150,-7-2-1149,12-5 22,-13-3 5,-1-5-5,-3-1 33,-3-3 29,-4-3 16,-4-1 22,-5-3-49,-3-1 16,-4-2 3459,-6-12-3465,-3 9-33,-5-8 50,-8 7-67,3 11-28,-6-3-5,7 12-12,-1 2 6,-6 2-17,0 5-28,-5 8-17,8 3-17,1 7-95,7 0-100,0 3-169,2 2-251,2 1-354,3 2-616,5 1 1647,19 12 0,-13-20 0,13 7 0</inkml:trace>
  <inkml:trace contextRef="#ctx0" brushRef="#br0" timeOffset="122264">12093 9378 26788,'-22'-39'170,"0"-1"0,2 3 0,1 12-92,3 23-1052,-1 4 1036,-2 5 367,-12 16-395,6 1-2005,-8 15 1988,9-2 0,0 8-2504,1 7 2487,1 7 5,11-28 1,1 2-107,1-1 0,0 4 67,-2 18 0,1 3-11,2-13 1,2 2-98,1 7 0,1 6 0,0-4-802,2-3 1,0-1 732,2-5 0,-1 2 0,1-3-271,1 3 0,-1-2-270,1 0 0,-1-1 178,1-3 0,-2 1-569,-7 9 0,-2-1 740,0-14 0,-2-1 145,-5 7 1,-7-4 393,-9-9 1,-3-7 112,8-7 1,-1-3 94,-11 2 1,1-5 472,-14-14 18,6-12-56,8-15-51,9-12-73,11-9-73,9-7-148,10 15 1,6-3 271,5-1 1,4 0-632,0-1 1,2 2-12,4 4 1,5 2 33,5 4 0,2 2-70,-7 9 0,1 1 3,8-6 0,4 1 13,2 5 1,-1 2-23,-7 6 1,-1 0-15,9-4 1,2 2-4,-3 3 1,-1 1 0,19-7-4,-23 10 1,1-1 3,21-9 1917,-5 1-1923,-4 0 2860,-13 4-2894,-18 6-27,-3 3 301,-2-3-783,-5 3-460,-1-1-8828,-5 3 9403,0 2 0,-1 1 0,0 2 0</inkml:trace>
  <inkml:trace contextRef="#ctx0" brushRef="#br0" timeOffset="130334">13138 9681 18880,'2'-5'3943,"0"1"-426,-2 4-3483,22-50-6,-16 38-6,17-35 6,-22 52 28,0 5-28,0 3 11,0 11-33,-1-2-6,-2 9-62,-6 6-386,-5 7-3498,1 1 2915,-1-1-688,6-14-1491,3-2 3210,1 1 0,2-14 0,1-2 0</inkml:trace>
  <inkml:trace contextRef="#ctx0" brushRef="#br0" timeOffset="130723">13461 9336 16826,'-22'-19'39,"6"6"2521,15 32-2532,2-5-17,1 3 1426,2-6-1437,3 0-1409,2-3 1414,0-1 2281,5-1-2230,-4-3 16,4-1 24,-6-2 27,0-3 152,-2-8-102,-1 0-10,-2-7 128,-3-4 3308,-7-2-3459,-3-7-84,-4 8 23,-3 2-63,5 11-16,-2 0 0,5 7-5,-1 1-12,4 3-22,-2 3-34,3 4-61,0 4-494,-2 14-1119,2 11-5820,1 19-1625,5-10 8344,1-4 0,0-27 0,-1-6 0</inkml:trace>
  <inkml:trace contextRef="#ctx0" brushRef="#br0" timeOffset="130931">13801 9774 22647,'-14'37'-45,"0"0"0,1-2 1,-1-5-2752,-10 0 2186,-3 2-774,-2 1-8447,-9 12 8452,13-16 0,1-1 0,18-20 0</inkml:trace>
  <inkml:trace contextRef="#ctx0" brushRef="#br0" timeOffset="131307">14303 9724 21618,'0'-5'3277,"0"2"-387,0 3-2784,9-56-89,-6 43 0,7-39 5,-8 59-16,-2 4 5,1 3 6,-1 3 0,0 2-40,0 2-27,-2 2-96,-1 0-660,-3 12-90,3-8-706,0 7-2683,3-12 4285,2 0 0,-2-10 0,2-2 0</inkml:trace>
  <inkml:trace contextRef="#ctx0" brushRef="#br0" timeOffset="131657">14586 9309 22902,'-34'2'22,"1"-1"1,-21 4 660,53 11-678,1 0 654,1-1-653,3 0-12,2-1 12,4-2-17,2 0 11,0-3 335,0-1-346,-1-4 785,-1-2-746,-2-1 382,0-3-365,-1-1 22,-1-4 11,0-2 29,0-1 16,-2-1-17,0 0 6,-3-2 0,-1 1-17,0-1-11,-1 1-16,-1-1-35,-2 2 1,-1 2-1,0 1-27,0 2-12,0 2-27,1 2-6,0 1-23,1 2-28,0 2-83,-1 4-146,0 4-213,0 3-343,1 3-620,2 3-1630,0 2 3125,2 5 0,-1-13 0,0 0 0</inkml:trace>
  <inkml:trace contextRef="#ctx0" brushRef="#br0" timeOffset="131867">14913 9469 27018,'-1'55'-17,"-1"-5"-39,-4-22-73,0 0-112,-1-2-218,1 1-326,0-2-357,0 0-734,0-2-2555,1-2 4431,0 0 0,2-10 0,0-1 0</inkml:trace>
  <inkml:trace contextRef="#ctx0" brushRef="#br0" timeOffset="132032">14677 9710 19645,'46'-27'-204,"-1"-1"1,-2 2 0,-7 8 536,-8 18-1576,0 2-1524,2 0 2767,2 2 0,-15-1 0,0-1 0</inkml:trace>
  <inkml:trace contextRef="#ctx0" brushRef="#br0" timeOffset="132232">15338 9437 21847,'-2'-4'3221,"1"1"-588,1 3-8288,-11-27 5672,7 29 680,-9-16-692,7 38 806,-2 20-962,0-8-157,-1 15-308,1-14-2974,-3 19 3226,0-8 1,2-7-1,3-19 1</inkml:trace>
  <inkml:trace contextRef="#ctx0" brushRef="#br0" timeOffset="132432">15464 9823 27090,'-25'47'-945,"0"0"1,1-3-1,2-5-5939,0-4-2947,1-2 8457,0-4 0,10-14 0,4-6 0</inkml:trace>
  <inkml:trace contextRef="#ctx0" brushRef="#br0" timeOffset="132981">15776 9657 19277,'2'-4'4890,"0"0"-2269,-2 4-2587,21-28-6,-15 26 5,15-12-33,-22 40-5,-2 3-57,-3 5-313,-7 6-1560,3-10 0,-1 2-4294,-5 19-3102,-1 5 8483,13-33 0,2-11 0,1-6 0</inkml:trace>
  <inkml:trace contextRef="#ctx0" brushRef="#br0" timeOffset="133366">15989 9370 21944,'-28'-30'8,"0"-1"1,-18-9 1454,41 61-1452,2 2 581,1 2-570,4-1 298,3-7-309,3 4 980,6-5-985,2-4 27,-1-1 18,-2-7 89,-4-8 17,-2-7-62,1-2 17,-4-5 157,-1-6-141,-2 6 7,-1-8 83,-3 3-128,0 7-12,-3-3 6,1 10-45,-1 2-11,-1 2-61,2 2 27,-2 2-44,0 9-169,-2 8-1248,-1 29 83,3-9-1293,2 16 1829,7-17 0,-1-15 0,0-1 0</inkml:trace>
  <inkml:trace contextRef="#ctx0" brushRef="#br0" timeOffset="133583">16450 9532 26934,'-44'33'-73,"10"3"-22,30-3-101,3 0-124,1-8-851,2 13 197,0-10-2398,0 18 3372,-5-11 0,3-10 0,-4-6 0</inkml:trace>
  <inkml:trace contextRef="#ctx0" brushRef="#br0" timeOffset="133742">16160 9799 13256,'-3'-4'8765,"1"0"-5028,2 4-3743,29-59-22,-10 43-17,1-16 0,5 3-1551,35 28-319,-19 1 782,6 2 1,-3 1 0,-17-2 0,14 4 0</inkml:trace>
  <inkml:trace contextRef="#ctx0" brushRef="#br0" timeOffset="134124">16751 9572 26896,'-3'-41'41,"0"0"0,-2 3 0,7 10 186,17 22-232,-3 3 79,5 0-68,-3 3-6,0 1-6,1 2 6,0 3-11,1 3 15,5 10-21,-8-2 0,3 9 108,-10-4-125,-4 12 12,-3-6 22,-6 8 0,-4-12 0,-6 0-6,-3-2 12,-3-1-6,-1-3 0,-2 0 11,0-2-17,1-1-3386,0-2 3404,3-1-1,2-2-11,3-1 0,2 0 11,5-3 11,1 0 6,5-3 0,4-1 3392,4-1-3403,6-1-6,19-2-44,-1 0-378,17-3 139,-14 3 0,-1-1-500,23-1-74,-17 3 0,-1 0-4778,17 0 5624,5 1 0,-42 0 0,-4 0 0</inkml:trace>
  <inkml:trace contextRef="#ctx0" brushRef="#br0" timeOffset="137778">15294 9580 9111,'0'-4'4985,"0"2"-1835,0 2-2579,14-49-1133,-9 31 993,11-36 1347,-11 38-1262,-1 2-108,-1-4-240,0 4-22,-2 3 2257,0 3-2179,-1-2 3263,0 3-3336,0-1-100,0 4-23,0 0 0,-1 3-23,1 0 6,-3 7-5,1-1 5,-2 5 0,2-1-5,-1 2 0,-4 8-1,1-3 12,-2 8-3398,1-6 3398,0 3-2280,0 1 2241,0 2-435,-1 11 446,1-8 0,0 8-11,2-4 16,3-9 6,0 5 2065,1-6-2054,1-4 3082,1-1-3065,-1-6 993,1-5-937,0-4 112,-1-1 22,0-10-134,0-1-11,1-13-45,-1 4 11,0-1-5,1 3-1,0-2-5,2-4-5,0-2 10,5-16-22,-2 11 1,4-9 44,-1 10 11,-2 8-56,-1 3-5,-3 11-1,-3 7 23,0 0-17,0 4-11,0 2 12,1 11-12,0 7 5,0 2 1,-1 5-1,0 3 7,0 3-12,0 6-28,1-6 22,0-11 6,2-7-6,-2-9 6,0-3 12,0-2 206,0-2-162,-3-12-39,-1 2-23,-2-11 12,1 4-6,0 0 0,1-3 11,1 0-45,0-1-27,2 1-219,2-5-930,1 4-834,1 3 2044,1 6 0,-3 8 0,-1 1 0</inkml:trace>
  <inkml:trace contextRef="#ctx0" brushRef="#br0" timeOffset="144872">17519 9840 19574,'-10'37'-188,"-1"0"0,-8 21-904,-10-18-8739,-10 0 8739,14-14 0,-2 0 1,20-19-1</inkml:trace>
  <inkml:trace contextRef="#ctx0" brushRef="#br0" timeOffset="145736">17845 9663 19232,'1'-3'4128,"0"0"-1719,-1 3-2359,16-25-11,-12 20 29,12-15-40,-16 28 5,0 4-5,-1 1 11,-2 0-33,-1 3-17,-2 0-180,-3 11-111,3-6-303,-3 9-2331,3-1-1225,3-7 3966,1 9 1,2-20 0,0-1 0</inkml:trace>
  <inkml:trace contextRef="#ctx0" brushRef="#br0" timeOffset="146136">18086 9414 15916,'-2'-5'4901,"-1"1"-1294,3 4-3573,-22-25-23,15 22 6,-17-16-6,21 29 11,1 1-10,0 0 4,2 0-10,-1-2 0,1 1 5,0-3 0,1 0 28,2 0 286,1-3-157,0-1 135,2-8-17,1-4-135,-2-3 151,2-7-167,-6 7 105,1-7-156,-2 8-16,-1-2 55,-1 3-78,0 5-1,-1-1-32,2 4-29,-1 1 0,-1 1-17,-2 5-16,-5 6 16,1 3-33,-1 4-95,3-3-118,3 2-207,0 2-264,2 1-2122,7 12 2873,12 7 0,-8-12 0,6-4 0</inkml:trace>
  <inkml:trace contextRef="#ctx0" brushRef="#br0" timeOffset="146336">18405 9548 18235,'0'-3'4868,"0"0"-1485,0 3-3294,2-24-44,-3 25-6,1-14 17,-6 45-56,2-6-11,-1 13-11,2 3-57,2-8-122,-1 12-1054,1 3-2588,-3 4 2995,-1 4 0,0-23 0,2-15 0</inkml:trace>
  <inkml:trace contextRef="#ctx0" brushRef="#br0" timeOffset="146552">18262 9779 25506,'-4'-39'84,"1"0"0,-1-24-90,48 59-33,-7 2-84,4 1-208,3 1-369,1 0-2311,-11 0 0,0 0 1788,22 2 0,-8-2 0,-23 2 0</inkml:trace>
  <inkml:trace contextRef="#ctx0" brushRef="#br0" timeOffset="147080">18885 9600 22966,'6'-38'238,"0"0"0,4-21 1271,-10 57-1296,0 2 321,0 6-529,0 0 272,0 9-260,-1 0-6,-1 4-11,-2 3-6,0 2 1,-2 1 5,1 1 869,0 2-997,-1 11-68,2-8-157,0 8-1182,4-4-2615,1-3-2113,3-3-2239,1-8 8502,0-14 0,-3-3 0,0-2 0</inkml:trace>
  <inkml:trace contextRef="#ctx0" brushRef="#br0" timeOffset="147484">19132 9532 24206,'-33'4'170,"0"-1"1,-23 4-59,40 1 51,-4 5-96,6-3-5,-3 2-6,7-3-12,2 0 7,0 1-23,2-1 22,1 2-16,2-1 11,1 2 5,1-1 96,3 6-73,2-4 190,20 14-190,-5-14-6,16 8 28,4-10-61,-8-4-3404,11 1 3365,2-4-34,-11-2-2353,10 0 2112,-14-1-314,0-1-588,0 1-1641,0-1 2823,3 2 0,-16-2 0,0 0 0</inkml:trace>
  <inkml:trace contextRef="#ctx0" brushRef="#br0" timeOffset="147803">19529 9635 26413,'-11'-16'112,"5"3"-79,15 12 1,2 1 11,1 0-12,5 0-38,-4 0-29,4 0 12,-1 0-40,-4 0-83,5 1-606,1 2-2324,10 1 952,-4-1-1574,5 1 3697,-11-3 0,-9-1 0,0 0 0</inkml:trace>
  <inkml:trace contextRef="#ctx0" brushRef="#br0" timeOffset="148020">20006 9507 17664,'7'-6'5327,"-2"0"-4247,-5 6 2449,0 0-3439,-2-22-46,1 17-10,-1-17 11,1 24 22,0 2 39,-1 7-66,1 0-1,-1 5 6,2-2-12,0 3-10,1 2-18,1 1-33,5 13-61,-2-7-186,3 11-7301,-1 15-2255,-2-20 9813,0 15 0,-4-36 0,-1-4 1</inkml:trace>
  <inkml:trace contextRef="#ctx0" brushRef="#br0" timeOffset="172127">9043 3305 25175,'-1'-8'719,"1"2"-1079,0 6 2213,-1-68-4600,0 41 2819,0-13 0,-1 1 75,-1 17-140,0 2-15,-1 1 171,2 2-21,-1 3-883,1 1 1257,1 3-524,1 1 214,-1 1-66,1 3 1613,0 1-1542,2 4 1216,0 2-1293,3 2-134,5 11-253,-2 0-277,3 9 57,-3-4 107,-2 3 161,-2 2-1088,-1 1 1382,-2 3 160,0 0 232,-1 2 119,-1 0-93,0 0-140,-2-2-137,-1 0 117,2-1-165,0-1-26,2-3 46,1-2-160,2-2-76,3-2-308,3-1-233,2-2 81,1 0 140,2-2 87,0-1 237,1-2 188,2-1 368,2-1 352,9 2 363,-5-4-203,8 1-35,-7-4-189,2 1-814,2-3 0,3 1 0,22-2 0,-8 1 0,18-1 0,-11 0 0,4 0 0,5-1 0,-29 1 0,0-1 0,1 1 0,2-1 0,8 0 0,5-1 0,-3 1 0,-1-1 0,0 1 0,2 0 0,3-1 0,-5 1 0,-5-1 0,-3 2 0,2-1 0,0 1 0,0 0 0,0-1-214,0 1 0,2 0 153,15-1 1,1 1-16,-14 0 1,0-1-195,12 1 1,0-1 185,-18 1 1,-1 0 5,0 0 1,0-1 5,-2 1 0,1 0 6,12 0 1,1 0 0,-12-1 0,0 1 0,10 0 0,-1 0 60,17 0-118,1 0 4,-1 0-9,2 0-5,-3 0 11,0 1-23,-2 0-31,-4 2-8,-1 1 104,-4 0-120,-3 1-18,-4 0-12,-3 0-36,9 2 2466,-2 1-2451,-3 0-2286,3-1 2256,-21-4 136,7 0 681,-13-1-582,3-2 109,-8 0 2,2 0 1063,-8-4-801,-3-1-280,1-4-224,-4 0-302,0-3 3250,0-1-3452,-2-3-65,0-2-76,0-2-52,2-12 294,7-4 274,1 0 274,6 3 286,-1 13 132,2 1 168,-2 4 11,0 2 36,-3 2 15,-3 2-251,-2 3-348,-3 1-9,-2 2 1,-2 1 0,0 2 0</inkml:trace>
  <inkml:trace contextRef="#ctx0" brushRef="#br0" timeOffset="225881">9039 4312 27179,'18'-52'-795,"-6"16"2104,-14 50-1533,-8 18 105,-3 10 0,-3 4-730,0 2 574,6-12-574,1 1-65,4 0-340,2-2-35,3-3-1436,3-3-7106,7 2 8672,-1-12 1,0-2 0,-6-13-1</inkml:trace>
  <inkml:trace contextRef="#ctx0" brushRef="#br0" timeOffset="226232">9313 4108 22849,'-34'-24'11,"0"0"0,2-1 1,10 13-1,20 19 675,2 2-669,-1 0 236,5 5-259,1-2 121,10 5-93,5-6-10,1-1 402,-2-5-369,-7-4 39,-2-1 23,0-2-1,-4-3 17,0-2-5,-1-2-6,-2-2 95,-1-8-111,-2 4 16,-2-6-23,-1 6 7,-3 2-7,-1 0-22,-1 3 6,1 1-39,-2 0-12,1 4-27,0 0 10,-1 2-33,1 2-17,-1 0-173,-1 8-455,-1 6-111,1 4-593,2 4-1289,4-3 2666,2 2 0,1-8 0,1-2 0</inkml:trace>
  <inkml:trace contextRef="#ctx0" brushRef="#br0" timeOffset="226457">9405 4255 24939,'1'-24'-918,"3"7"156,13 22-420,-1 1-683,-2 2-1490,-1 0-4918,-3 1 8273,-3-2 0,-4-3 0,-1-1 0</inkml:trace>
  <inkml:trace contextRef="#ctx0" brushRef="#br0" timeOffset="226889">9308 4500 23584,'52'-26'-30,"0"-1"0,4 0 0,-5 6-76,-11 9-146,-5 3 0,-1-1-202,6 0-201,11-3-1255,-6 2 689,-11 2-50,6-1 88,-16 3 175,-3 0 325,-3 1 1174,-3-1-429,-1-1 257,-6 1 469,-1 0-156,-5 2 326,-1 1 868,-1-1 346,-2 3-1494,1 0-135,-3 2-89,0 0-51,0 0-17,-2 3 230,-3 3-397,2 1-79,-2 3-28,4-2-23,1 1-26,2 0 60,3 9-50,12 3-51,-2 0-11,11-2-22,6-5 0,-5-4 5,9 1 34,-9-7-17,0-2 12,-2-3 22,-3-2-23,-3-3 51,-3-3 0,-5-2 5,-2-1 6,-3-2-22,-4 0-12,-2-1-16,-5 0-6,-4 1-12,-2 0 1,-2 1-6,0 2-5,0 1-56,0 2-85,1 3-184,0 2-471,0 2-1170,1 4 1960,-3 2 0,8-2 0,1 2 0</inkml:trace>
  <inkml:trace contextRef="#ctx0" brushRef="#br0" timeOffset="236955">10691 1903 21284,'-1'4'-1617,"0"0"5997,1-4-2574,8 18-4048,-6-13 1014,6 15 820,-8-17 755,-1 3-1232,-1 2 1248,-1 0 25,0-2-871,1-2 2320,1-2 1973,0 0-1831,0-8-2064,1 1 16,0-6-210,0-6-283,0 3-289,-1-6-53,1 6-225,-1 1 189,1 2 1241,0 0-315,-1 2-10,0 0-63,0 1-57,0 0 50,0 1-78,0 0 104,1 1-92,-1 0 149,1 1 192,0 0 2,0 1 105,0 2-249,0 1 300,-1 6 112,1-2 199,-2 6-11,0-3 56,-4 4 238,3-3 14,-3 2 174,4-6 13,0-1-6,1 0-1128,0-1 0,0-4 0,1 1 0,1-2 0,0 3 0,1 0 0,0 1 0,3-1 0,4 0 0,1 0 0,4-1 0,8-1 0,9-1 0,2-1 0,5 0 0,-9 1 0,2 0 0,1-1 0,1 0 0,0 0 0,0-1 0,16-2 0,4-1 0,-18 2 0,0 1 0,21-4 0,-2 1 0,3 0 0,-26 5 0,2 0 0,7-1 0,1 0 0,1 1 0,-1 0 0,-9 1 0,-1 1 0,29-1 0,-18 0 0,1 2 0,0-1 0,1 0 0,-12 2 0,0-1 0,18 0 0,-19 0 0,2 0 0,1 0 0,-1 0 0,18-1 0,-16 1 0,-2 0 0,15-1 0,-1 0 0,-14 0 0,1 0 0,4 0 0,-1 0 0,1 1 0,-1-1 0,-1 0 0,-1 0 0,15-1 0,-1 1 0,-14 0 0,2 1 0,0-1 0,2 0 0,10 0 0,0 1 0,-11 0 0,-1 0 0,-2 0 0,-1 0 0,-1 0 0,0 1 0,2-1 0,1-1 0,-1 1 0,0 0 0,-2 0 0,-1 0 0,12-2 0,0 2 0,-2-2 0,0 0 0,-2 0 0,-2 0 0,-1-1 0,-2 0 0,-2-1 0,-2 0 0,10-2 0,-11 1 0,7 0 0,-2 0 0,-10 3 0,8-1 0,-13 1 0,-1 1 0,8-1 0,-5 0 0,6 1 0,0 1 0,-6-1 0,4 1 0,-9 0 0,-2 0 0,-1 0 0,-1 0 0,1 0 0,-4 1 0,1 0 0,-4 0 0,-1 0 0,5 0 0,-3 0 0,4 0 0,-3 0 0,0 0 0,2 3 0,-3 1 0,3 4 0,-5 1 0,0 2 0,0 1-2263,-1 3-137,0 3 59,0 2 666,1 3-483,12 33 1950,-7-25 0,1 0 1,7 21-1,-3-12 0</inkml:trace>
  <inkml:trace contextRef="#ctx0" brushRef="#br0" timeOffset="237650">10878 1024 32767,'4'-39'-920,"1"1"0,2-24-536,-6 63-661,-1 3 1230,0 5 645,0 6 64,-2 6 179,0 5-1188,-3 4 3807,0 4-2879,0 1 580,1 0-413,2-2-1294,4 12 457,4-13-1431,3 7-1932,5-17 3412,5-2 1,-9-9-1,2-2 1</inkml:trace>
  <inkml:trace contextRef="#ctx0" brushRef="#br0" timeOffset="238015">11113 715 23106,'-40'-25'-388,"0"1"0,3 0 0,8 12-5622,21 22 6024,0 3-45,1 2 1306,1 3-1326,1 0-10,2 1-401,1-1 387,1-1-31,3-1 810,5 4-855,0-6 41,5 0 57,-4-8 44,0-2 3632,3-2-3505,-1-5-57,4-3-16,-2-5 5,1-2-22,0-2 23,0-2 22,-1 0 11,-1 0 0,-3-1 33,-2 1 127,-3 1-71,-1 0 29,-1 2-12,-1 1-32,-1 3-63,-1 2-33,-1 2-40,-1 3-44,-6 0-34,2 3-34,-5 3-39,3 4-67,-2 4-101,3 3-123,0 2-235,3 2-493,3 1-1916,2-1 3064,7 4 0,-6-15 0,2-1 0</inkml:trace>
  <inkml:trace contextRef="#ctx0" brushRef="#br0" timeOffset="238248">11353 918 20731,'-4'0'1018,"0"0"290,4 0-2743,28-32 313,-3 24-496,25-24-808,-7 33-1577,0 2 3887,3 2 1,-21-1-1,-3 0 1</inkml:trace>
  <inkml:trace contextRef="#ctx0" brushRef="#br0" timeOffset="238429">11364 1120 14857,'-4'0'5367,"0"1"-3144,4-1-2340,56-40-377,-11 20-3,-5-3 1,2 0-479,-6 12 1,-2 3-4081,8-2 344,13-2 4131,-17 3 1,-17 4 0,-2 1 0</inkml:trace>
  <inkml:trace contextRef="#ctx0" brushRef="#br0" timeOffset="238581">11874 774 15972,'0'-4'3697,"0"0"560,0 4-4235,-4-14-5,1 20-28,-4-6-73,4 27-151,1 5-4611,1 3 3250,0 7 1596,3 10 0,-1-24 0,1 1 0</inkml:trace>
  <inkml:trace contextRef="#ctx0" brushRef="#br0" timeOffset="241344">11902 3421 17239,'-3'-33'-19,"1"1"0,-2-20 17,8 54 73,0 1 13,1 3 6,-1 3 148,0 3-129,0 3 13,-2 3-19,0 4-2,-2 3-30,-2 5-2,-2 2-9,-3 3 21,-2 5-8,-3 0 1,-7 20-43,4-14-138,3-9 0,1-1 139,0 5-727,-2 8 706,9-18-14,1-2-4,3-1 18,6 8-27,-1-10 4,5 6-11,-1-13-14,5 7 6,-1-7 32,13 10 335,-9-14-300,8 2 18,-4-8 16,1-2 15,2-2 29,18-2-30,-6-1 396,14-1-414,-8-1-6,4-2-34,-8 0 0,1-1 6,23-1-1361,-5 0 1,1-1 1340,-21 2 0,-2 1 0,14-2 0,-1 0-9,-12 1 0,-2 1 2,1-1 0,1 1-1,-1 0 0,1-1-1196,0 1 0,0 0 1194,0 0 0,0 0-26,0 1 0,1-1-262,-1 0 0,1 1 265,0-1 0,0 1-9,0 0 0,0-1 11,0 1 1,1 0-15,-2-1 1,3 1 5,16-1 1,1 1-7,-12-1 1,-1 1 32,14-1 0,-1 1 3,-17-1 0,-1 1 0,1-1 0,-1 1-1,0 0 1,-1-1 0,0 0 0,0 0 2,14 0 1,-1 0-6,-11 0 0,-1-1 3,11 1 0,-2-1-3,-13 1 0,-2 0-3,1 0 0,0 0 8,-1 0 1,2 0-3,14 0 0,0-1-217,-10 1 1,-1 0 224,13 0 0,-1 0-5,-13 1 0,-2 0-1,1 0 1,1 1-6,-1-1 0,1 1 5,0 0 1,-1 0-1,1 0 1,-1 0-1,-1 0 1,3 0-6,3 0 0,5 0 0,-3 1 3,-2-1 0,0 0 2,20 0 1,0 1-1,-18-1 1,-4 0 6,21 1-10,-22-2 1,-2 0 8,12-1 1,-3-1-12,-2-1 22,-1-1-312,-1 1 330,-1-1-1,-3 1 6,-2-1 96,-2 1-102,-2 1 618,8-4-562,-12 1 183,4-1 2099,-15 1-2057,0-5 2922,-5 1-3114,0-4-18,-3 1 6,-1-2-18,1-2-154,0-2 8,2-2 140,0-3 18,2-3 890,1-3-852,2-1 201,9-17 52,2-2-202,1-1 179,-2-4-247,-12 27-56,-3-4-89,-7 14-114,-3 3-147,-5 3-285,-5 1-695,-5 5-3510,-3 2 3942,-6 2 0,11 2 0,1 0 0</inkml:trace>
  <inkml:trace contextRef="#ctx0" brushRef="#br0" timeOffset="241920">12079 4879 18480,'1'-6'1308,"-1"1"1709,0 5-2892,3-60-25,-4 42-58,2-44-60,-3 60-34,0 1-223,1 1 247,1 2 17,-2 3-11,-1 5-12,0 4-50,-1 3-39,1 4-3454,0 2 3308,1 2-434,0 2 160,2 1-1674,0 16-752,1-10 2438,4 17 1,-2-32 0,0 0 0</inkml:trace>
  <inkml:trace contextRef="#ctx0" brushRef="#br0" timeOffset="242285">12370 4670 24079,'-13'-37'-392,"1"-1"1,-3 2 0,-1 12 251,-10 30 1029,-8 5-327,5 3-149,4 2-4312,11-2 3990,2 0-51,3 0 360,3-1-76,3 5-586,21 5-185,1-8 108,18-1 3217,-8-18-2663,-3-6 1378,-6-9-1334,-7-3-157,-7 3 12,-3 0 132,-3 2-236,-3 5-226,-1-2-250,-7 6 43,2 4 182,-5 0 121,-1 4 168,4 1 90,-2 2-254,6 7-9,4 1-377,0 3-5063,12 5 5503,1-2 1,1-2 0,-3-7 0</inkml:trace>
  <inkml:trace contextRef="#ctx0" brushRef="#br0" timeOffset="242501">12610 4772 19299,'-3'0'2509,"0"0"-1961,3 0-1108,12-23-162,0 19 110,12-17-717,-3 26-5836,1 2 7107,1 1 0,-10-3 0,-1 0 1</inkml:trace>
  <inkml:trace contextRef="#ctx0" brushRef="#br0" timeOffset="242662">12517 4975 22545,'42'-23'-1367,"0"-1"0,5 0 0,-3 5-3173,-2 11-5291,9-1 8991,-20 4 1,-15 3 0,-7 1-1</inkml:trace>
  <inkml:trace contextRef="#ctx0" brushRef="#br0" timeOffset="243029">13046 4718 24657,'5'-43'-198,"1"-1"1,-4 5 0,5 10 26,8 22 668,6 5-340,-6 0-67,8 3-105,3 9-94,-10-1-59,8 9 132,-14-6-151,-2 13-294,-4-6 120,-2 10 72,-10 1 157,-1-6-347,-8 6 569,1-11 214,-21 12 74,13-13 54,-13 8-2,18-16-63,9-3-97,0-2 18,8-3 8,0 0-185,9-2-133,1 1-25,8-1-30,4 0-50,4-1-310,4 0 155,5 0-114,5-1-682,3 1-3452,4 0 3800,11 1 1,-26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4:32:38.7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12832 416 32767,'-25'-49'-3129,"12"10"95,43 34 6411,5 1-1527,4 1-4949,3 1 4415,1 0-1434,0 2-644,-2 2 2033,-4 1-483,-7 3-2543,-9 3 1225,-8 2-1525,-8 2-383,-12 2 1294,-7 3 375,-14 1-221,-8 2 716,-7 0 183,-5 1 279,-3 0 92,-2 1 561,2-1-752,2-2-254,4 0 130,6-4-1414,7-2 1218,8-3 897,7-2-952,9-3 302,4-1-490,6-2 2248,5-1-2316,6-1 3392,22 0-3493,-1-4 527,2 0 0,2-2-690,14-4 814,-5 1 0,2-1-22,-8 0 0,-2 1 6,1-1 0,-2 0 10,-4 0 1,-2-1-36,18-11-3167,-17 4 3211,1-5-107,-19-2 135,-8 6 6,-4-6 22,-7 8 372,-4 0-333,-2 1 34,-4 1 17,0 0 61,1 3 3581,-3-4-3564,6 4 261,0-1-48,7 1-381,3 4-6,3-1-33,2 5 17,8 2-45,-1 1 11,7 4 12,-3 3-18,2 4 7,0 3-29,8 14-17,-9-3-27,3 11-264,-12 9-17,-7-10-2984,-5 15 2508,-6-16-2671,-12 16 2871,1-10 0,3-5 0,7-18 0</inkml:trace>
  <inkml:trace contextRef="#ctx0" brushRef="#br0" timeOffset="515">14612 417 26367,'0'-3'914,"0"0"-251,0 3-208,-64-33-2319,36 23 1874,-11-8 0,0 3 596,14 13-408,3 1-452,1 1 567,4 1 104,-2 4-958,3 5 238,3 3-42,5 3-11,5-2 756,1 1-971,1 1-43,3 1 286,2 2 266,5 1-32,2 2 41,3 1 0,3 1-328,2 2 404,4-1-23,3 1-6,3-1 1,2 0-18,6 6-579,-7-7 1,-3 0 601,-6-2-17,-9-1 17,-6-3 6,-19 5 11,-3-7-12,-16 4-5,-1-10-746,-4 0 729,-2-3-2492,-2-2 2189,-17-3-4,14-5 535,-10-4-2838,15-21-1646,15 2 4273,1-21 0,17 27 0,3-1 0</inkml:trace>
  <inkml:trace contextRef="#ctx0" brushRef="#br0" timeOffset="760">15109 285 21086,'0'-4'3400,"0"1"-684,0 3-2721,-26-14 38,21 24-38,-20-5 22,29 32-34,0 4-1854,-2 6 1871,-1 4-56,-2 4-957,-1 2 812,-2 2-130,-2-1-330,2-19 0,0 0-3017,-2 19 2658,2-22 1,1-1-4033,-1 8 4641,0 1 0,3-21 1,-1-3-1</inkml:trace>
  <inkml:trace contextRef="#ctx0" brushRef="#br0" timeOffset="1701">14915 805 22688,'12'-44'69,"0"0"0,0 3 0,2 9-57,14 23-18,6 0-1597,3 2 1614,5 1-11,4 0-17,-1 1 0,1 1-22,-4 1-6,-4 1-44,15-3 61,-24 1 39,8-1 11,-27-1 511,-4 2-488,-2 0 268,-3 0-251,-1 0 10,-5 0 18,-2 2 863,-5-1-762,-2 1 83,-3 1 51,0 1 22,0 0-5,0 0-23,2 1-33,1 0-56,3 3-73,2-1-34,2 2-39,2-1 0,1 2-17,2 0-28,1 1-22,2 1-6,4 1 6,4 1 17,6 0-6,4-1-28,4 1 0,4-2 5,1 0 6,1-2-11,-2-2 12,-1-2 4,-5-1-4,-1-3 38,-4-2-39,-1-4 40,-5-3-12,0-2-11,-3-3 22,-2-2 12,-2-12-29,-2 7 7,-5-7-7,0 10 12,-5 2 0,-1 2 22,-1 2 6,-1 2 22,-2 4-5,0 2-1,0 2-10,-1 3-40,-3 0 11,2 3-39,-1 3 23,-4 10-28,7 1-1,-3 7-10,9-2-85,2 15-307,3-6 285,5 11-56,6-11-51,6-1-94,6 2-527,21 9-759,-8-10 1050,17 6-1789,-13-15 1588,2-3-68,-1-4-50,-1-4 17,-3-4 346,-2-4-55,-4-3 263,-4-4 235,-3-3 230,-3-6 185,-4-2 173,-4-4 174,-2-1 146,-3-1 23,-2 0-18,-1 0-78,-1 2-118,1 1 836,0 1-998,0 2 1886,0 3-2060,1 4-39,-1 2-95,1 2-57,-2 3-27,2 1-84,-1 1 11,1 3 0,1 3 17,2 4 28,2 5-23,1 4 6,2 4-17,-1 4 6,0 3 0,0 3-1199,-3 3 1177,-1 5-1,-3 4-16,-1 5-6,-4 5 0,-3 2 0,-2-1 5,-1-3 1,-1-7 5,2-8-11,1-9 6,0-8-1,3-8 18,0-6-6,2-3-1,-1-6 1,1-3-6,0-5 1,1-5-12,0-6-6,0-3 6,1-7 0,0-4 571,2-7-571,0-6-859,0-7 876,2-5-1,0-3-4,0 0-1,0 4-6,1 5 40,0 6-11,0 5-6,1 5-6,1 5-33,2 5 5,1 3 18,2 4-7,0 3-10,3 2-12,1 4 0,3 2 11,2 3 18,3 3-12,5 2 0,3 2 5,5 5-1019,1 3 1020,2 5 508,0 5-554,1 4 12,-4 4-403,-4 3 386,-10 4-27,-11 17-84,-30 2 139,-5 0 142,0-29 0,-3-3-148,-16 6-16,-5-5-23,-2-3-33,-1-4-1931,1-3 1790,2-3-1505,6-3 1232,5-3-1351,10-1 35,8-5-3893,9-2 5718,7-6 0,1 5 0,2 0 0</inkml:trace>
  <inkml:trace contextRef="#ctx0" brushRef="#br0" timeOffset="1935">16905 727 22263,'-6'0'3187,"2"1"-1496,4-1-1702,3-20-51,7 13-78,6-15-3554,8 18 3173,2-1-780,4 1 197,0-1-491,3 0-1621,0 0 3216,4-2 0,-17 4 0,-2-2 0</inkml:trace>
  <inkml:trace contextRef="#ctx0" brushRef="#br0" timeOffset="2126">17360 466 27594,'-6'-2'56,"3"6"-33,8 22-6,0 4-6,-1 4-22,-1 6-29,-1 4-603,-2 6 290,-3 5-342,-3 5-994,1-15 1,-1 0-2301,2-11 1,-1 1 3988,-1 13 0,1-3 0,1-11 0,1-3 0</inkml:trace>
  <inkml:trace contextRef="#ctx0" brushRef="#br0" timeOffset="2509">13858 1417 29878,'52'-2'344,"0"0"1,-1-1 0,1 1 0,-1 0 0,-1 0 0,-1 0 0,-3 0-1921,-1 0 0,-3 1 0,0 0 1492,4 0 1,1 0 0,3 0 85,6 1 0,4-1 0,2 1 0,-4 0-237,-9 0 0,-3 0 0,1 1 0,2-1 217,0 0 0,2 1 1,2-1-1,0 1 1,0 0 10,3 0 0,1 1 1,1 0-1,-2 0 0,-2 0-171,2 0 0,-4 0 0,1 1 0,6-1 115,-1 1 1,6 0 0,3 0-1,0 0 1,-3 0 0,-6 0-168,0 0 0,-5-1 0,0 1 0,5-1 187,-2 1 0,5 0 0,2-1 1,0 1-1,-1 0 0,-4-1-40,-1 0 0,-2 0 0,-1-1 0,-1 0 0,0 1 8,0-1 1,0 1 0,0 0 0,-1-1 0,-2 0 32,7 0 0,-1 0 1,-3 0-1,-5-1-369,16 1 1,-6-1-346,-5-1 0,-2 0-1613,-9-1 0,-2 0-6851,21-4 9243,-21 0 1,-21 3 0,-10 1-1</inkml:trace>
  <inkml:trace contextRef="#ctx0" brushRef="#br0" timeOffset="33270">18615 1268 32767,'59'-17'0,"-13"9"0,-55 42 0,-7 10-218,-4 5 1,6-16-1,5-15 1</inkml:trace>
  <inkml:trace contextRef="#ctx0" brushRef="#br0" timeOffset="33905">19815 1004 32556,'-10'-40'-2447,"0"-1"1,1 4 0,1 8 1678,2 19-184,0 1 1862,-2 2-901,1 1 937,-1 3-755,-2 1 1186,-1 2-448,-2 0 153,-2 4-19,-2 2 622,-2 4-1313,-1 3-142,-3 1-486,0 3-173,-1 1-143,1 2-111,2 0-192,2 0-129,3-1 477,3 0 15,5-2 320,3 0-3611,3 0 3401,13 4-40,0-5 31,12 4 56,15-2 43,-6-4 173,0-2 0,1 0-2079,6 2 2251,12 5-98,-22-8-738,0 4 780,-13-6 1990,-3 2-2037,-13-5-1,-7 0-4,-6-1 10,-7 1 77,-7-2-1,-3 0-17,-5-2 12,-1 0 11,-1-2 5,0 0 2517,3-3-2511,1 0-17,3-2 1656,3-1-1706,-2-2-50,12 1-147,0-1-234,12 4-342,2 2-370,2 0-3226,0 2-577,8 0-1210,-3 0 6195,6 0 0,-7 0 0,0 0 0</inkml:trace>
  <inkml:trace contextRef="#ctx0" brushRef="#br0" timeOffset="34269">19916 1108 17355,'1'-34'84,"0"0"0,-1-19 1903,-4 57-1976,-1 3 1200,1 4-1194,2 11-1,0-4 685,5 6-690,1-7 12,6 1-12,0-2-11,4 1 11,1-2 2126,10 5-2081,19 1-39,-9-6-200,9-4 223,-21-9 10,-3-5 12,-1-1 78,2-12-62,-7 3 6,1-10 0,-9 6 118,-2-10-85,-3 6 163,-7-14-134,0 15 572,-6-5-622,3 9-18,0 2-16,1 3-18,1 2-44,2 2-39,1 4-11,2 1-17,1 3-17,1 2-62,1 2-146,1 5-279,3 3-448,0 4-4409,8 11 5428,-2-3 0,-1-4 0,-4-10 0</inkml:trace>
  <inkml:trace contextRef="#ctx0" brushRef="#br0" timeOffset="34840">20431 1089 24267,'4'-27'34,"2"9"-23,5 34 17,-1 1-22,0 1 5,-2-1-5,-2 1-34,-2-1 28,-2-1 28,-5 4-12,-1-6 46,-10 5-6,3-12 34,-4 0 16,5-6 0,2-1 1,0-4-23,3-1-23,0-4 7,3-3-1,1-1 112,5-13-100,2 3-17,5-9 33,10-7-39,-2 8-6,7-9-461,-5 13 445,0 3-6,0 3 0,0 2 5,-1 5-10,0 1-18,-1 3 1,1 2 11,1 2-23,1 4 12,1 0-6,13 7 439,-8 0-445,9 7 1,-13 1-29,-2 3 12,-3 3-3393,-2 3 3393,-4 1 22,-4 1-17,-5 11 0,-4-10 23,-7 7-12,-3-13 6,-4-2 17,-2-3 22,-5 2 23,2-8 3352,1 0-3375,7-10-5,6-2-12,3-12-16,1 1 11,3-8-12,3 4 29,4-1-17,2-2 5,12-10 1,-6 9-12,16-14-11,-14 19-11,6-3 11,-10 11 5,7 1-22,-6 5 17,26 4 0,-16 6 6,20 4-12,8 10-3346,-9-1 3354,-13-5 1,-1 0-14,16 9-463,-3 3 379,-1 0-73,-5 1-163,-5 0-1033,-6-1 312,-4 0-758,-6-2-2015,-6 0-5176,-3-5 9001,-4-4 0,-3-7 0,-1-4 0</inkml:trace>
  <inkml:trace contextRef="#ctx0" brushRef="#br0" timeOffset="35070">21551 1004 19753,'-1'-4'2279,"0"0"-525,1 4-1737,60-44-3219,-29 33 3177,9-12 0,1 3-76,-4 25 47,3 4-249,1 3-189,1 4-383,2 3-463,-3 1-791,-2 1-4032,-4 0 6161,-2 2 0,-16-11 0,-2-1 0</inkml:trace>
  <inkml:trace contextRef="#ctx0" brushRef="#br0" timeOffset="35247">21858 1195 24211,'15'-27'-140,"6"5"-16,15 22-85,4 0-73,1 0-128,4 0-152,1 0-3509,2 0 2770,1 0-941,3 0-1836,3 0 4110,7 0 0,-29-1 0,-1 1 0</inkml:trace>
  <inkml:trace contextRef="#ctx0" brushRef="#br0" timeOffset="35553">22820 1037 10388,'0'-3'6268,"0"0"380,0 3-6401,-63-53-2559,42 39 2384,-14-15 1,2 5 794,22 27-772,-1 2 388,2 4-405,-2 5-5,2 2 0,0 3 0,2 3-12,0 0-10,2 3-7,0 0-4,2 0 1337,2 1-1333,3 1 1,3-1 6,5 0-1,5-2 6,5 0-383,5-3 389,2-3-6,4-2 78,16-2-78,-10-7 11,11-2-16,-17-7 11,-1-2 16,-3-5-22,-3-4 12,-4-2 4,-3-3-10,-3-2-98,-5-3 92,-3-1 0,-4-1-11,-5 0-6,-4 1 17,-18-10-50,2 10 5,-14-7-1191,4 12 1158,-3 0-73,-3 3-219,-1 2-577,0 4-2029,3 4 2920,-3 3 0,20 2 0,2 1 0</inkml:trace>
  <inkml:trace contextRef="#ctx0" brushRef="#br0" timeOffset="37298">19616 1896 28289,'-2'-3'-5563,"1"0"8224,1 3 516,5-49-3819,-2 40 821,3-34-437,-3 54-767,0 4-1053,-1 2 2442,-1 4 83,0 2-2260,-1 1 1660,-1 1-403,-2-2 581,-1 2 927,-3-3 87,-2 0 37,0-3 50,-2-1 105,0-3 148,1-3 67,1-2 18,2-3-1464,1-2 0,2-3 0,1-1 0,1-1 0,0-3 0,0-1 0,1-5 0,1-1 0,1-11-849,8-18-859,-2 5-83,6-13 564,-3 17 2240,1-3 75,0 1-262,2 1 49,-1 1-221,1 3-195,-2 3 20,7-2-298,-5 9-181,11-4 0,-8 14 0,5 0 0,-4 6 0,-1 0 0,2 3 0,0 2 0,1 3 0,0 2 0,1 3 0,-1 1 0,0 1 0,-1 1 0,-1 3 0,-2 2-1344,-3 0 32,-3 1-123,-4 1 192,-3 0 425,-3 0 344,-3-2 460,-3-2 485,-4-2 660,-1-3 478,-1-1 573,1-4-935,0-1-1247,1-3 0,2-1 0,1-2 0,1-1 0,1-6 0,1 0 0,2-8 0,1 0 0,2-4 0,4-2-1751,3-3 211,5-2 631,13-9 1725,-3 10 659,10-7 434,-9 14-1909,11-1 0,-11 6 0,8 1 0,-12 5 0,-2 4 0,0 0 0,0 2 0,-1 3 0,0 2 0,1 3 0,-1 4 0,0 0 0,-1 5 0,-1 1 0,-1 4-554,-2 2-1528,-1 2 142,-3 1 83,-1 2 318,-3 0 24,-1-1 153,0-2-183,-2-1-460,0-1-2181,0-2 4293,0 1 0,0-11 0,0-2 1</inkml:trace>
  <inkml:trace contextRef="#ctx0" brushRef="#br0" timeOffset="37756">20965 1762 32767,'0'-43'-84,"0"-1"0,0 4 0,-3 9-2105,-11 20 2900,-4 2 326,-3 1-344,-3 2-693,-3 2 0,-2 2 0,-1 1 0,1 3 0,2 3 0,2 3 0,4 2 0,3 2 0,3 1 0,2 9 0,7-5 0,0 6 0,7-7 0,4 1 0,3 0 0,5 2-1218,2-1-18,4 1 671,2 0 448,1-1-86,4 1 1019,-2 1 329,3 0-272,-2-1-368,0 1-505,-1-2 0,-1 1 0,-2 0 0,-2-1-35,-2 0-231,-4-1-174,-2-2-184,-6-2 62,-3-2-473,-7-2 1352,-3-2 786,-7-1 439,-6-3-1542,-2-1 0,-5-1 0,-1-1 0,-3-3 0,-1 0 0,-1-4 0,0-1 0,1-2 0,3-1 0,-5-6 0,12 4 0,0-2 0,14 5-8219,5 2 7716,2 1 0,2 3 0,0 3 0</inkml:trace>
  <inkml:trace contextRef="#ctx0" brushRef="#br0" timeOffset="38022">21588 1855 32767,'41'-24'0,"-1"0"0,-2 2 0,-4 8 0,-3 23-1582,1 3-2445,2 1-3037,0 3 6891,2 4 1,-17-10 0,-2 1 0</inkml:trace>
  <inkml:trace contextRef="#ctx0" brushRef="#br0" timeOffset="38183">21719 2015 32767,'27'-22'0,"1"5"0,21 20 0,-10 1 0,16 3 0,-10 1 0,-20-3 0,-1 0 0</inkml:trace>
  <inkml:trace contextRef="#ctx0" brushRef="#br0" timeOffset="39225">22700 2046 25691,'19'-21'1207,"-1"5"-591,10 12-2,-4 2-307,7-1-82,-8 2-128,-1 0-135,0 0 143,-1 1-611,1 2-727,-1 0-3593,1 1 4866,3 2 0,-12-3 0,-1 0 0</inkml:trace>
  <inkml:trace contextRef="#ctx0" brushRef="#br0" timeOffset="39873">23614 1989 32767,'11'7'0,"-5"0"-1811,-27 10 2583,2-3-191,-10 3-388,5-4 72,-1-1-265,-12 6 0,11-6 0,-7 2 0,13-7 0,4-2 0,-1-2 0,6-2 0,1-1 0,6-2 0,2-2 0,0-2 0,2-3 0,1 0 0,1-1-1316,2-1-82,1 0 365,6-5 858,-3 3 1031,3-4 357,-3 4-248,2 1-77,1-1-888,3 0 0,2 2 0,3 0 0,15-1 0,-6 3 0,13-1 0,-10 6 0,15 0 0,-11 2 0,9 0 0,-16 2 0,-2 0 0,6 0 0,-10 2 0,4 0 0,-11 1 0,-3 2 0,-2-1 0,-2 2 0,0-1 0,1 1 0,0 2 0,2 0 0,3 0-613,2 2 333,2-1 223,12 3 386,-8-3 164,6 1-365,-12-5-128,-4-1 0,-2-3 0,-5 0 0,-3-1 0,0 0 0,-4-4 0,-1 0 0,-3-4 0,-1 1 0,-2-2-615,-6-3-273,2 3-309,-4-3 97,3 6 2589,-1 0-343,1 2 19,-2-1-1165,1 1 0,-1 0 0,-6-1 0,-4 0 0,-1 1 0,-9 2 0,13 1 0,-7 1 0,8 2 0,0 1 0,0 3 0,2 2 0,-2 7 0,8-1 0,0 7 0,10 7 0,4-4 0,5 13 0,-2-23 0,2 1 0</inkml:trace>
  <inkml:trace contextRef="#ctx0" brushRef="#br0" timeOffset="41848">23680 2032 9038,'0'-7'7443,"0"2"-3658,0 5-1841,-2-29-1834,0 21-348,-1-22 163,1 29 525,-1 1 453,1 0-83,0 0 0,-1 2-890,0 1 991,0 2-204,0 1 116,0 1-698,0 1-281,1 0-138,0 0 208,-1 8-160,0-6-63,0 4 307,0-6 17,-1-1 374,-2 1 222,-4 2 198,1-2-48,-3 2 214,2-3-1083,-1-1 1191,0 0-737,0-1 449,0 0-317,-1 0-488,1 0 0,-6-1 0,5 0 0,-4 0 0,5-2 0,1 0 0,-6-1 0,3 0 0,-3-1 0,4 0 0,0-1 0,1-2 0,1-3 0,1 0 0,0-1 0,1-4 0,1 1 0,1-3-164,3-2-1786,2 4 344,0-4 490,1 5 294,1 0 418,1-1 616,13-11 669,0 3 618,11-10 298,-8 12-3977,0 0 3988,-5 7-12,-1-1-1547,0 1-249,-1 1 0,-1 1 0,0 2 0,0 0 0,5 1 0,-3 2 0,5-1 0,-4 3 0,2 1 0,0 0 0,1 0 0,0 0 0,0 1 0,1 1 0,10 6 0,-7-1 0,7 4 0,-3 1 0,-8-2 0,2 2 0,-9-3 0,-1 0-901,0 3-462,-1-1-10,0 2 93,1 2 91,-1-5 256,2 4 237,0-6 772,2 1 290,2-1 487,3 2 61,14 3 247,-7-2 97,12 4-76,-11-6-73,1 1-346,-1-1-710,-2-1-53,-2-1 0,-2-1 0,-2 0 0,-3-3 0,-3 1 0,-1-2 0,-2 0 0,-1-2 0,-2 2 0,0-2 0,1 0 0,0 0 0,1 0 0,2-1 0,1 0 0,4-3 0,-1 0 0,4-2 0,0 1 0,1-2 0,8-4 0,-7 2 0,4-4 0,-9 4 0,-1-1 0,-3 1 0,-2-2 0,-3 1 0,-2 0 0,0-7 0,-8-2-1129,1 0-1202,-5 0 734,-5 2 503,3 4 517,-4-4 280,4 5 552,3 3 127,-1-2 642,4 6 35,2 1-517,0 1-15,2 2-81,-3-1 592,0 2 202,-3-1-728,-1 1-512,-2 0 0,-3 0 0,-2 1 0,-3-1 0,-2 2 0,-1-1 0,0 2 0,0-1 0,2 1 0,0 1 0,2-1 0,3 1 0,2-1 0,2 1 0,2 0 0,1 0 0,2 2 0,0-1 0,0 0 0,0 1 0,-3 3 0,1-2 0,-1 1 0,1-2 0,1 0 0,-2-1 0,0 2 0,-8 5 0,2-2 0,-9 4 0,14-8 0,1-1 0</inkml:trace>
  <inkml:trace contextRef="#ctx0" brushRef="#br0" timeOffset="51974">24765 1179 32767,'1'-5'-1648,"-1"1"262,0 4 2389,4-22-928,-5 24-495,-8 9 77,-2 16-215,-10 21-1889,0-2-323,5-10 744,-5 12-3602,8-14-4203,3-5 9467,3-5 1,4-12 0,2-5 0</inkml:trace>
  <inkml:trace contextRef="#ctx0" brushRef="#br0" timeOffset="52267">25408 1085 29759,'-27'21'-2149,"-3"11"1392,17-6 27,-5 19 41,11-19-269,1 5-535,6-11-6561,11 5 7917,3-7 0,-1-3 0,-3-8 0</inkml:trace>
  <inkml:trace contextRef="#ctx0" brushRef="#br0" timeOffset="52639">25739 782 23181,'-45'1'175,"1"0"1,3-1-1,9 6-29,18 26-112,8-12-6,-2 12-17,8-16 22,5-1-10,2 0 61,13 2-39,-2-7 5,9 0-5,-6-7 5,1-3 12,0-2 5,-1-3 123,4-10 1,-2-6-62,-2-10-40,-10-2 18,-13-1-23,-11 4-45,-4 7-6,-4 6-5,7 8-11,-11 0-28,11 6 0,-6 0 0,13 6-12,1 3-38,1 3-35,0 3-88,3 1-180,0 3-1311,6 8-207,3-4-1966,7 7-5983,0-10 9219,1-2 1,-7-7 0,-3-4 0</inkml:trace>
  <inkml:trace contextRef="#ctx0" brushRef="#br0" timeOffset="52872">26036 990 19703,'-4'-2'2862,"0"1"-224,4 1-2689,-8-19-33,16 14-347,13-10-6,13 19-257,15 4-381,-10 0-1109,2 1-992,-1 2-3283,-1 1 6459,-1 4 0,-18-7 0,-2-1 0</inkml:trace>
  <inkml:trace contextRef="#ctx0" brushRef="#br0" timeOffset="53051">26066 1185 24032,'26'-7'101,"2"0"-123,0 2-51,4 0-2096,4-1 1755,1 2-471,2-1-1044,0 1-3162,1 0 4490,5 0 1,-21 1-1,-1 1 1</inkml:trace>
  <inkml:trace contextRef="#ctx0" brushRef="#br0" timeOffset="53356">26881 980 17339,'1'-9'4189,"0"2"-3320,-1 7 1013,0 0-1709,-70-10-2342,42 12 2241,-14-5 1,1 4 45,19 12 495,2 3-529,5-1 39,4 9-73,5-6-5,5 6 0,7-8 11,5-1-23,7 1 47,17 5-64,-5-5 1799,12 3-1804,-11-8-6,0-1 12,-1-3-3386,-3-3 3397,-2-1-192,4-3 242,-10-4 12,4-3-6,-11-4 78,1-11-89,-5 3 89,-1-17-66,-5 13-18,-5-8-5,-1 9-12,-4 0-27,-2 0-23,-6-6-61,2 8-180,-3-3 2769,4 11-4567,1 2 2135,-2 2 0,7 4 1,0 1-1</inkml:trace>
  <inkml:trace contextRef="#ctx0" brushRef="#br0" timeOffset="57016">27781 1365 32767,'31'-15'0,"-5"5"0,-31 17-450,0 1-152,-7 6 269,-1 1 112,-3 1 62,-2 3-908,-3 1 762,-1 2-297,-2 3-1491,0 1 60,-1 2 2030,-2 6 1,13-16 0,1 0-1</inkml:trace>
  <inkml:trace contextRef="#ctx0" brushRef="#br0" timeOffset="57855">28332 1517 25757,'18'-48'-132,"-1"0"0,-1 4 0,-4 8-275,-9 17 925,-1 2-560,0 5 321,-2 2-361,0 3 137,0 2-821,0 2 897,0 3-311,-1 4 58,-1 4 25,-3 6-10,-2 4 109,0 4-14,-2 3-11,0 3-16,0 1-73,-1 2-84,2 0-140,2 0-196,1-1-207,3 1-259,0-3-407,2-1-601,3-2-1198,1-4 2356,5-1 0,-6-13 0,-1-2 0</inkml:trace>
  <inkml:trace contextRef="#ctx0" brushRef="#br0" timeOffset="58239">28697 1081 13435,'-2'-3'4178,"0"1"-890,2 2-3187,-29 12 67,16 6-118,-19 6 1,23 1-29,5-6 23,2 7-17,0-7-6,2 5 29,1-11-1,2-1 28,0-3 74,2-2 296,2-1-190,0-3-40,3-1-27,-1-5-34,0-2-12,3-3-10,0-2 16,1-2-6,-1-1 12,-1-2-17,-1-1 0,-3 0-11,-1 0-11,-2 0 5,-2 1-28,-2 1 6,-2 1 44,-5-4-83,0 5 0,-5-1-29,4 6-5,0 2-33,0 2-35,2 1 7,0 2-34,0 1-51,0 2-123,-1 3-246,0 4-543,0 2-1144,0 2 2174,0 4 0,4-8 0,-1 0 0</inkml:trace>
  <inkml:trace contextRef="#ctx0" brushRef="#br0" timeOffset="59476">29113 1473 25529,'6'-33'-1449,"0"1"1,3-20 355,-9 52 1579,0 0 1855,-1 2-2463,-2 1 725,-3 4-838,-2 2-316,-3 1 319,-3 3-5,-4 0-499,-1 3 78,-4 0 213,-2 1 216,-2 0 36,-1 1 1602,0-2-1341,1 1 5,2-2-28,1-1-5,4-1-12,4-2-16,2 0-2,5-3-5,2 2-6,3-2 4,2 0-6,1 0 4,2 0 381,3 0-376,2-1 8,7 1-24,4-1-39,5 0-38,5-1-223,26-1 74,-10-2-730,20 1 455,-17-4-386,3 1-755,-1-1-2998,-1 0 4650,3-1 0,-23 0 0,-3 0 0</inkml:trace>
  <inkml:trace contextRef="#ctx0" brushRef="#br0" timeOffset="59723">29552 1409 25525,'38'-12'-406,"1"0"0,-2 1 1,-4 4-720,5 14-5306,2 3 2556,0 2 3416,3 3 0,-20-7 0,-2 1 1</inkml:trace>
  <inkml:trace contextRef="#ctx0" brushRef="#br0" timeOffset="59889">29650 1689 22255,'48'-7'60,"0"0"1,-3 1-1,-7 0 289,-9 3-865,1 1-1088,2 0-3891,1 1 5489,5 1 0,-17 0 0,-2 0 1</inkml:trace>
  <inkml:trace contextRef="#ctx0" brushRef="#br0" timeOffset="69279">30592 1384 21911,'-7'-7'972,"2"1"-1020,5 6 5331,0 0-5527,-16-36-570,13 26 230,-12-27 161,19 36-711,3 0 1035,4-1-17,3 2-533,5-1 379,4 1 316,4 0-6,3 0-1,2 0-353,2 2-54,-2 0 22,8 7 367,-14-1-6,4 5 2,-15 0-1,-5 2 18,-2 4 11,-4 3 16,-3 4 7,-2 1-29,-4 3 0,-3 1-1563,-2 0 1546,-2 2-10,1-1-12,1 1 0,2-1-17,2 0-287,3 1 237,2-1 19,1 1-93,1-2-122,2-2-785,1 7 123,-1-11-341,0 3-754,-4-12-669,-2-4-4457,-1-3 7190,-2-3 1,3-3-1,0-1 1</inkml:trace>
  <inkml:trace contextRef="#ctx0" brushRef="#br0" timeOffset="69469">30685 1726 28832,'40'-23'242,"1"-1"1,-3 2 0,-1 6-267,11 14-1879,4 2 1955,8 0 1,-28 0 0,0 0 0</inkml:trace>
  <inkml:trace contextRef="#ctx0" brushRef="#br0" timeOffset="148719">9879 5021 9840,'-46'4'132,"-1"1"1,5-1-1,4 0 190,7 2 104,0 0 134,2 1 128,2-1 36,2-1-1,3 0-85,4 0-112,2-2-74,2 0-60,3 0-12,2-1 12,0 0 0,1-1 5,-2 1-33,2-1 230,-6 1-348,3-1-11,-4 1 7,5-1 195,0 0-275,5-1-50,0 0 101,4 0-107,10 0 12,0 0-34,10-1-28,2 0-400,6-1 378,7 0-17,5-2 0,6 2-12,5-1-5,5 0-3267,1 1 3261,4 0-16,-17 0 0,1 1-1085,-10 1 1,1-1 1086,8 0 1,3 0-196,-1 1 1,-1 0 186,-9 0 0,-1 0-8,10 0 0,0 0-48,15 0 0,-3 0 11,-3 0-26,-11 2 1,-1 0 64,15 1 42,-22 0 1,-4 0 64,-4 0 2235,-18-1-2157,-4-1 2929,-7 0-3069,-3-1 740,-7 0-740,-19 0 1,2 0-4,-2 0 0,-3 0-228,-14 0 226,1 0 0,-2 0-505,18 0 0,0 0 505,-12 0 0,0 0 2,11 0 0,1 0-2,-1 0 0,0 0-4,0 0 1,1 0-3,0 0 0,0 0 11,-28 0-5,3 0 11,21 0 0,-1 0 8,2 0 0,0 0-8,0 0 0,2 0 16,-22 0-5,22 0 6,4 0-2844,2-1 2827,4 1-977,2-1 971,4 1 336,0 0-369,6 0 523,0 0-540,8 0 2839,2 2-2767,2 0 23,4 1 17,4 1 1749,6 0-1671,26 0-89,-2-2-771,-8-1 0,2 0 732,26-1-26,-25-1 0,1 0-6,2-1 1,1 1-17,1-2 0,1 0-31,0 0 0,2-1-207,18-1 0,1 0-20,-14 0 0,0 1-1789,14-1 0,0-1-43,-18 2 1,-1 0 2114,7-1 0,-3 1 0,4-1 0,-2 1 0</inkml:trace>
  <inkml:trace contextRef="#ctx0" brushRef="#br0" timeOffset="196384">7083 4067 24575,'17'0'0,"0"0"0,11 0 0,2 0 0,1 0 0,5 0 0,-2 0 0,4 0 0,4 0 0,4 0 0,7 0 0,9 0-467,-26 0 0,1 0 467,4 0 0,2 0 0,3 0 0,0 0 0,4 0 0,0 0 0,-5 0 0,0 0 0,5 0 0,0 0 0,-4 0 0,0 0 0,0 0 0,2 0 0,1 0 0,0 0 0,-8-2 0,-1-1 0,2 1 0,1-1 0,-2-2 0,-1 0 0,-8 1 0,0 0-85,4-1 0,-2 2 85,16-3 0,0-1 0,-5 1 0,-4-3 0,-2 1 0,-2 2 0,-3 0 0,4-2 0,2-2 925,4-2-925,3-2 0,-2 3 0,0 1 0,-4 3 0,0 1 179,1 3-179,2 0 0,5 1 0,1 1 0,5 1 0,0 0 0,1 0 0,-1 0 0,-6-1 0,2 1 0,-6 0 0,-4 0 0,-7 2 0,-5 0 0,1 4 0,-10-1 0,3 1 0,-8-2 0,2 1 0,2 0 0,1 1 0,1-1 0,-1-1 0,-2-1 0,-3 2 0,-1-1 0,-1 0 0,-3 0 0,-3-2 0,-1 0 0,2 0 0,-1 1 0,2-1 0,1 1 0,1 0 0,4 0 0,2 0 0,3 1 0,2-1 0,-2 1 0,1-1 0,-3-1 0,-2 0 0,1-2 0,3 0 0,4 0 0,7 0 0,11 0 0,2 0 0,6 2 0,-1 0 0,0 2 0,4 2 0,1 1 0,3 0 0,-6-2 0,-3-1 0,-4-1 0,-7 0 0,1-1 0,0-2 0,0 0 0,6 0 0,0 0 0,1 0 0,-5 0 0,-5 0 0,0 0 0,-2 0 0,1 0 0,-5 0 0,-5 0 0,-3 0 0,-6 1 0,0 1 0,-2 1 0,0 1 0,-2 1 0,1 1 0,-3-1 0,2 0 0,-2-2 0,-2-1 0,0-1 0,-2-1 0,1 0 0,0 0 0,1 0 0,4 2 0,3 0 0,8 1 0,6 2 0,4 2 0,5-1 0,-1 0 0,-4-3 0,-4 1 0,-8 0 0,-3-1 0,-4 0 0,-2-1 0,-2 1 0,-2-2 0,-1 1 0,-1 1 0,-2 0 0,-2 1 0,0-3 0,-2 1 0</inkml:trace>
  <inkml:trace contextRef="#ctx0" brushRef="#br0" timeOffset="197953">12121 4157 24575,'14'0'0,"0"0"0,4 0 0,3 0 0,7 0 0,0 0 0,7 0 0,-8 0 0,2 0 0,-5 0 0,0 0 0,0 0 0,0 0 0,-3 0 0,-2 0 0,-1 0 0,2 0 0,3 0 0,2 0 0,0 0 0,-1 0 0,-1 0 0,-2 0 0,-5 0 0,0 0 0,-3 0 0,2 0 0,0 0 0,1 0 0,-2 0 0,0 0 0,1 0 0,0 0 0,-2 0 0,-2 0 0,-2 0 0,-1 0 0,-1 0 0,0 0 0,3 0 0,3 0 0,4 0 0,3 0 0,2 0 0,-1 0 0,0 0 0,-2 0 0,-2 0 0,-3 0 0,-3 0 0,-2 0 0,-2 0 0,-1 0 0,0 0 0,1 0 0,-2 0 0,1 0 0,-2-2 0,-1-2 0,0-2 0,5 0 0,-5 3 0,5 2 0</inkml:trace>
  <inkml:trace contextRef="#ctx0" brushRef="#br0" timeOffset="248057">624 3643 24575,'-5'-4'0,"10"3"0,10-1 0,15 2 0,12 0 0,9 0 0,4 0 0,-13 0 0,1 0-393,-10 0 1,-1 0 392,13 0 0,-1 0 0,18 0 0,-1 0 0,-1 0 0,-3 0 0,3 0 0,-1 0-308,-5 0 308,-5 0 0,-8 2 0,-10 0 0,-8 1 0,-8 2 772,-3-2-772,-4 1 321,-1-2-321,-3-2 0,-2 0 0,-9-2 0,-1-1 0,-7-1 0,1 0 0,-3 1 0,-3-1 0,-1-1 0,-1 1 0,-2-1 0,0-1 0,0 1 0,2-1 0,1 1 0,0-1 0,4 1 0,-1-1 0,5 1 0,0-1 0,0 0 0,2 1 0,0 1 0,2 2 0,2-1 0,3 0 0,3-2 0,2 1 0,3 1 0,6 2 0,10 1 0,6 0 0,3 0 0,3 0 0,3 2 0,5 2 0,3 4 0,-2 3 0,-9 0 0,-5-2 0,-5 0 0,-5-2 0,-2 1 0,-4-2 0,-3 0 0,0 0 0,-3 0 0,1-1 0,-1-2 0,-1 1 0,-1 0 0,-2 1 0,0 1 0,-1 0 0,0 0 0,0-1 0,0 1 0,0 0 0,0 0 0,0 1 0,0 1 0,0 2 0,0-1 0,-1-1 0,-1 0 0,-2-1 0,-1 1 0,-3 0 0,1 1 0,-1 1 0,-2-1 0,2-1 0,0-2 0,-2 1 0,2-1 0,0 0 0,0 1 0,0-3 0,0 0 0,-1-1 0,1 0 0,0-1 0,3 0 0,-1-1 0,0-1 0,0 1 0,0-1 0,2 0 0,2 0 0</inkml:trace>
  <inkml:trace contextRef="#ctx0" brushRef="#br0" timeOffset="250472">2500 4846 24575,'16'-3'0,"14"1"0,15 2 0,13 0-679,-24 0 0,-1 0 679,-1 0 0,0 0 0,1 0 0,1 0 0,29 0 0,-5 0 0,2 0 0,-5 0 0,-4 0 330,-1 0-330,-3 0 252,-4-2-252,-3 0 0,-3-1 0,-2 2 687,-3 0-687,-6 1 89,-5 0-89,-4 0 0,-4 0 0,-1 0 0,-2 0 0,-1 0 0,-2-2 0,-6-2 0,-4-3 0,-6-3 0,-5-1 0,-3-3 0,0 1 0,-2-1 0,1 1 0,0 1 0,1 1 0,1 3 0,0-2 0,5 2 0,-5 0 0,3 2 0,-2 0 0,1 0 0,0 1 0,0 0 0,0 1 0,2 1 0,2 2 0,2 0 0,1 0 0,0-1 0,1 0 0,4 1 0,12 1 0,5 0 0,11 0 0,1 0 0,1 2 0,1 3 0,2 5 0,-2 2 0,-2 2 0,-1-1 0,0 0 0,-1 0 0,-2-2 0,-4 0 0,-3-1 0,-3-2 0,-3 1 0,-1-3 0,-1 0 0,-2 1 0,0-2 0,-1 1 0,-2 0 0,-2-1 0,-1 0 0,0 0 0,0 1 0,0-1 0,0 1 0,-1 0 0,-2 0 0,-1 0 0,-4 2 0,-1 0 0,-3 1 0,-1 4 0,0 0 0,-2 0 0,-1 1 0,-2-2 0,-1 0 0,1-1 0,2-1 0,5-3 0,2 0 0,2-1 0,1 1 0,3-4 0,1 0 0</inkml:trace>
  <inkml:trace contextRef="#ctx0" brushRef="#br0" timeOffset="293946">17651 2968 15513,'0'-7'3960,"0"2"-6831,0 5 3442,5-66-494,-1 34 65,-1-6 1,0 2 1427,1 12-1351,-3 17-57,0-1-50,-1 5 2267,0 2-2341,0 0 3381,0 7-3359,-1 2-3,0 8-5,-2 2 17,0 4-10,0 4-34,-1 2 9,2 4-70,0 1-2396,0 3 2388,0-2-50,1 14 54,0-13-6,0 8-9,0-12 7,0-9 59,0 1 0,-1-12 45,0-3 2389,0-2-2343,1-2 270,0-2-235,-1-2-32,0-1-47,-2-2-47,0-3 16,-1-2 11,0-2-18,0-1 11,-1-3-18,1-3-13,0-4 14,1-15-4,0-10 13,3-15-1382,3 12 1377,2 7 6,0 17-16,-1 3 77,0-9-66,-2 13 132,1-4-13,-2 15 43,0 2-56,0 2 1343,-1 2-1458,0 7 194,-2 1 63,-2 17-191,0 7-8,1 15-34,1-7-66,2 0-21,3-12 64,1 0-405,5 22 12,-1-20-96,2 16-188,-4-25-1631,1 6-95,-2-7-3062,1 2 5446,-3-6 1,-1-8 0,0 0-1</inkml:trace>
  <inkml:trace contextRef="#ctx0" brushRef="#br0" timeOffset="294502">18233 3061 17204,'1'-5'2668,"0"1"-240,-1 4-1943,8-65-414,-6 39 90,2-13 1,-1 1 116,-4 18-16,-1 0 60,0 2-94,-1 2-39,0 2 86,-3 0-170,1 5-28,-1 0 298,1 7-124,0 1 23,-2 1 53,-1 1 30,-11 9 24,1 0-8,-9 9 0,-6 10-135,7-5-1589,-8 11 1389,13-10-188,4 1 45,3-1-54,5-1-2918,5-1 2858,2-1-236,6-1 193,9 5 3,2-7 70,8 2 71,-5-9 966,1-4-801,0-4 92,9-1 70,-7-6 220,6-1-63,-10-5 3219,-1-2-3310,-2-2 329,-1-2-419,1-10-150,-5 5-60,1-7 213,-5 1-36,-2 6-63,-1-4 16,-1 9-78,-1 2 40,1 3 42,-1 2 33,0 1-221,0 2-89,0 2 16,0 2 7,0 6 223,-1 8-82,0 3 43,0 6-82,1-3 26,0 1-17,0 3-33,0 1-50,2 1-185,0 0-1561,8 26 268,-1-20-1543,4 18-2955,-3-26 6045,0 1 0,-5-12 1,0-2-1</inkml:trace>
  <inkml:trace contextRef="#ctx0" brushRef="#br0" timeOffset="294869">18716 3151 25274,'-46'-6'-18,"8"3"26,38 18-146,2-4 50,0 2 40,3-6 42,0-1 14,0 0 75,3-3-66,-2-1 12,3-1 40,-1-3 19,0-1 18,0-3 128,5-7-106,-4 1 1,2-3 11,-5 3-11,-2-1-6,-2 0-11,-1 0-17,-1 1 6,0 1-34,-1 1-5,-2 2-23,-1 1-7,-1 0 19,-1 2 5,0 1 8,0 2-9,-1 0 24,1 2-25,-1 1-6,0 2-43,-1 4-157,2 1-169,-2 4-302,3 2-494,0 2-5493,3 9-2513,2-7 9096,2 3 0,-1-13 0,0-5 0</inkml:trace>
  <inkml:trace contextRef="#ctx0" brushRef="#br0" timeOffset="295387">17584 3561 19836,'-42'8'743,"-1"-1"0,4 0 0,8-3-267,16-2-241,5-2 296,7 0-374,17 0-34,2 0-39,18 0-28,1 0-813,10-1 807,8-2-11,7-1-20,-26 2 1,1 0-12,1-1 1,2 1 5,0 0 0,2 1-843,1-1 0,0 2 848,1-1 1,1 0 13,18 2 1,1 0-23,-15 0 0,0 1 0,12 0 1,1 1 2,-8 0 0,-3 1-1274,-14-1 1,-1 0 1256,8 1 1,-4 0-9,0 1-23,-9 0 0,-11 0 470,-8 0-459,-5 0 1296,-10 1-1290,-7 0-11,-8 1 3386,-11-1-3378,0-2 1,-2 0-922,-25 0 938,16-1 0,-2 0-686,9-2 0,0 0 683,-3-1 1,0 1-825,-3-1 1,0 1 829,-1-1 0,-2 0 14,0 0 0,-1 0 0,0 0 0,0 0-6,0 0 0,1 0 6,0 0 0,2 0-11,1 0 0,2 1-1041,2-1 0,2 1 1061,-27 2-257,25-1 0,1 1 234,-1 0 647,-5 2-613,36-4 1162,5 0-1095,7-1 2702,4 1-2680,7-1-16,6 0-1,7-1-17,6-2 1419,8-1-1419,4-1-27,7-1-18,-13 1 1,2 0-34,-9 1 1,0 1-857,12-3 0,1 1 859,-13 2 0,0-1-9,1 1 1,0-1-1299,1 1 0,0-1 1293,0 1 0,1 0-14,0-1 0,-1 1-155,0 0 0,0 1 104,-1-1 1,-1 0-60,-2 1 1,0-1-501,7-1 0,-2 0-905,13-2-1709,4-2 3326,-31 1 1,-12 4-1,-4 0 1</inkml:trace>
  <inkml:trace contextRef="#ctx0" brushRef="#br0" timeOffset="296521">17649 2987 8864,'-1'-3'4486,"0"0"4330,1 3-8429,17-56-46,-9 38-173,3-13 1,1 1 449,-2 17-168,-3 3-53,0-1-34,-4 4-69,-2 0-57,0 1-49,-1 0-29,0 1 26,-1-2-271,0 3-26,-3-1 11,0 3 142,-7 3 100,2 4 37,-4 3 6,1 3-43,0 2 300,-6 13 68,4-4 171,-4 8-143,4 5-183,5-8-43,-2 9-29,6-11-43,1 0-314,2-1-94,1-2-224,0-2 10,1-2 85,0-2-54,1 0 19,0-5 3,0 1 53,0-8 83,0-1 72,0-2 396,-1 0-187,3-3 199,-2-2-80,6-19-48,-3 5 13,6-25-31,-6 16 22,3-11 101,-1-6-1,-2 10-799,1-9 761,-1 14-15,-1 4-3174,0 2 3234,-1 4-908,-1 3 732,0 4-95,-1 4-76,1 2 398,-1 4-417,0 1 2927,0 16-2931,-2 7 99,0 10-30,-4 13 1510,3-14-1408,-3 11-43,3-12-3334,-1 0 3397,1 0-72,0 0-28,-1 9 33,0 3-53,0-9 46,1-5-153,1-21 82,1-1-132,1-4 3455,0-1-3440,0-10-64,0 0 31,1-9-36,0 1 134,1-4-90,-1-3 274,0-4-120,0-4 60,1-21 108,-1 12-30,2-13 124,0 18 11,-1 7 21,0 4-15,0 7 11,-2 4-23,0 6-147,0 2-1,0 4-139,0 2 727,-2 5-439,0 2-57,-2 6 14,0 2-15,-2 17-131,0 9-438,0 20-1133,4-26 1,1 1-5608,0 24 6453,2-26 0,0-3 0,0-5 0,1-2 0</inkml:trace>
  <inkml:trace contextRef="#ctx0" brushRef="#br0" timeOffset="299186">19889 3245 24475,'24'-23'112,"-5"6"-129,-18 54 11,-3-5-27,-3 4-23,-3 1-3913,-2 2 3790,-1 1-504,-5 16-1963,4-15 1682,-2 10-2850,1-11 552,3-13 3262,-4 6 0,9-23 0,0-1 0</inkml:trace>
  <inkml:trace contextRef="#ctx0" brushRef="#br0" timeOffset="299619">20146 2996 16281,'-26'-39'246,"1"0"0,1 3 1,6 11 2180,13 22-2410,2 3-6,-1 4 1044,-1 8-1044,2 1 568,-1 6-563,2 8-10,1-4 0,3 7-1421,1-8 1426,4-2-101,7 7 107,-2-8 11,5 3 78,1-9-5,-6-6 28,3-1-6,-4-5 0,-1-3-16,1-2-18,0-4 3447,4-8-3284,1-3-101,-2-2 11,-3 0 188,-7 6-199,-2 0-11,-1 1-33,-3 0 89,-8-4 1,-16-1-144,4 4 23,-17 1-44,19 10-6,-6 1 7,9 2-17,1 1-22,-3 4-5,6 0-30,-1 4-46,7 4-110,4 3 9,3 2-145,6 0-1000,17 0 76,1-4-924,16 3-7650,12-4 8122,-16-5 1,0-1-1,-26-4 1</inkml:trace>
  <inkml:trace contextRef="#ctx0" brushRef="#br0" timeOffset="299869">20555 3142 18899,'-7'0'2335,"2"0"1138,5 0-3462,-6-39-203,43 28 15,-17-28-93,42 38-615,-22 4-280,22 5-223,-30-2 0,0 1 98,-1 1 1,0 0-3112,17 10 4510,-21-2 1,-13-6 0,-3-1 0</inkml:trace>
  <inkml:trace contextRef="#ctx0" brushRef="#br0" timeOffset="300060">20690 3291 11414,'-8'3'5272,"0"-1"-3128,8-2-943,0 0-203,-60 19 85,40-13-752,-14 6 1,4-3 335,23-7 409,4 0-108,2-2-874,7 1-39,2 0-10,8-1-29,1-1-1,4 0 1,4-1-27,3-1-96,20-1-313,-9 0 113,15-1-202,-15 2-1171,14-4 112,-16 1-1490,10-3 3058,-18 0 0,-13 5 0,-2-1 0</inkml:trace>
  <inkml:trace contextRef="#ctx0" brushRef="#br0" timeOffset="300754">19911 3389 23209,'-20'-42'394,"1"1"0,1 2 0,5 10-193,13 22-27,0 1-23,0-1-17,2 2 1,0-1-12,1 1 18,0-1-24,-1 1 6,1 0-5,-1 1-34,-1 0 17,1 1-23,-2 1-11,0 0 1,0 1-68,0 10 11,0-1-11,0 9 5,0-2 7,0 2-1,2 3-11,0 2 0,3 3-6,3 16 6,1 8-5,0 1-1796,-2 1 1801,-3-16-6,-2-1 29,-7 8-18,-2-12 1,-6 5-2803,-3-14 2813,-3-2-251,-13 2 240,6-5 1131,-9 1-1147,13-8-17,2-2-33,3-2-79,3-3 3106,4-1-3667,2-1-617,4-3-7890,1 0 8360,2-3 0,1 2 0,0 2 0</inkml:trace>
  <inkml:trace contextRef="#ctx0" brushRef="#br0" timeOffset="305282">21814 3172 10438,'0'-4'4470,"0"0"2296,0 4-6004,-11-52-364,7 39-275,-12-39-50,9 56 0,-4 2-3370,-2 5 3375,-3 3-1560,-3 4 1549,0 2-510,-10 16 460,10-6-6,-5 9 0,13-10 2350,3 0-2344,4-3 2090,3 1-2085,7 6-2329,2-8 2324,7 4-1142,1-10 1164,2-3-689,1-2 722,0-3 29,1-3 34,-3-3 10,0-3 34,-2-1 1228,5-8-1205,-7 0-17,4-8 985,-5-7-1019,-3 3-17,1-6-11,-6 5-22,0 0 67,-1-11-101,-1 7-16,-1-6-18,-1 10 3387,0 0-3397,0 2-6,0 1-17,-1 1-6,-3 2-56,-5-1 1,-1 4-57,-4-1-526,-8 5-146,3 2-1086,-10 2 1876,2 3 0,12 0 0,1 1 0</inkml:trace>
  <inkml:trace contextRef="#ctx0" brushRef="#br0" timeOffset="474420">22217 3559 17695,'3'-32'39,"0"0"0,3-17 2526,-6 55-2543,0 3 1415,0 4-1414,-1 3 853,-3 3-865,-2 4-11,-4 1 3364,-2 2-3711,-11 13-286,4-8-1720,-9 11 2353,4-8 0,11-15 0,0-1 0</inkml:trace>
  <inkml:trace contextRef="#ctx0" brushRef="#br0" timeOffset="532516">23015 3373 23192,'-4'-43'748,"0"0"1,0 7 0,2 6-502,4 18-62,0 7-68,1 2-33,-1 1-56,1 2 11,0 3-5,1 3-6,2 6 28,1 6-34,0 6 1,-1 6-1,-3 5-895,-1 7 884,-6 2-16,-4 3-12,-7 1-50,-4 0-1,-6-1-21,-1-3-57,-2-3-22,1-5-95,1-4-90,3-5-107,3-5-566,4-5 259,3-5-421,3-5-1377,4-4 2565,-1-2 0,5-1 0,0-1 0</inkml:trace>
  <inkml:trace contextRef="#ctx0" brushRef="#br0" timeOffset="532941">23221 2886 15154,'-3'-3'4784,"1"2"-1362,2 1-3304,-45 15-23,30-5-45,-33 14 6,42-8 0,2 0-5,3 0 16,2-2 6,4 1-6,3-2 6,4 0-6,1-2 0,2-1 6,0-3 0,0-1 44,0-3 12,0-1 0,0-4-11,0-3-6,0-2-3409,-1-4 3398,0-3-668,-3 0 668,0-3-20,-5 1 26,-1-1-12,-3 1 0,-2 1-22,-4 1 0,-1 1-17,-5 2-17,0 2 11,-2 1-27,1 1 674,-7 0-702,8 4 28,-4-1-45,9 4-18,0 1-10,0 1-23,0 2-72,0 3 2982,0 8-3420,3-2-352,0 7-4143,5-4 1185,4 0-5669,3-1 9562,2-3 0,-6-5 0,-2-4 0</inkml:trace>
  <inkml:trace contextRef="#ctx0" brushRef="#br0" timeOffset="533174">23609 3145 19210,'-4'0'2957,"0"0"-67,4 0-2946,10-31-50,1 23-146,12-23-196,1 33-1838,15 3-1579,-8 1 3865,13 6 0,-27-7 0,-1 0 0</inkml:trace>
  <inkml:trace contextRef="#ctx0" brushRef="#br0" timeOffset="533348">23521 3433 26742,'41'-6'-2,"-1"0"0,-2 1 0,-4 0-229,-2 0-2648,17-1 2879,-6 2 0,-8 1 0,-14 1 0</inkml:trace>
  <inkml:trace contextRef="#ctx0" brushRef="#br0" timeOffset="535834">23713 3107 19362,'41'-30'731,"-1"-1"1,-2 2 0,-8 7-351,-15 14 447,1-1-526,-5 4-44,0-1 18,-7 4-80,-2 0 236,0 2-392,-6 2 86,-3 5-98,-3 2-5,-2 3 33,-5 6-51,2-3 6,-5 7 6,6-6-6,-3 1 23,1 1 67,-11 10-17,6-7 17,-9 7 207,-16 10-135,3-6-304,17-12 0,1 0 215,-11 5 0,16-9-11,2-3-11,3-1-29,4-2 12,1-1-23,5-2-5,1 0-6,4-3 370,0 2-353,0 0-12,0 1-4,0 0 21,1 2-22,0-1 1,1 3 4,0-5-16,1 0 62,1 0 67,7-2-68,0 0-5,6-3-22,1-1-17,6-2-6,4 0-397,6-3 386,3 1-23,3-2-33,2 1-918,2 0 744,-1 0-162,1 1-319,-3 0-555,-3 1 1266,11-3 0,-27 4 0,6-2 0</inkml:trace>
  <inkml:trace contextRef="#ctx0" brushRef="#br0" timeOffset="536311">24026 2967 23461,'-7'-14'224,"0"5"-151,-1 19 0,-1 0-1,-2 1-10,-5 1-17,-3 2 5,-4 1-572,-5 2 550,-3 0 5,-4 2-22,-1-1 6,-2 0-113,-13 5 174,4-3-44,3-2-17,14-5-1,16-8-4,5 1 4,3-2-4,2-1-7,0 0 565,2 1-531,0 2 150,1 0-77,0 6-44,0-3 10,0 4-5,1-3-12,-1 1 12,1-1-6,0 1-5,0 0 11,1 0 22,1 0 18,1 0 21,3-2 163,9 4-157,2-5 28,23 3-118,-9-6-27,17 0-1518,-9-4 1495,4 0-23,3-1-66,1 0-163,2-1-939,-15 0 1,1 0 1190,21-2 0,-9 1 0,-24 2 0</inkml:trace>
  <inkml:trace contextRef="#ctx0" brushRef="#br0" timeOffset="539860">24629 3111 11816,'-7'-9'7075,"1"2"-5171,6 7 840,0 0-2391,-23-48-190,21 29-40,-14-37 0,27 41-11,2 1 67,9-5-117,-4 6-23,6-3-5,-7 8-1,1 1-5,0 1-5,-1 2-23,0 2 0,0 0-12,0 2 1,-1 3-11,0 2 5,1 3-5,-1 3-12,-1 2-5,0 2-79,3 11 51,-5-3-11,0 6 10,-9-7 29,-3 0 11,-3-1 28,-4 0 0,-4-2 11,-3 0 6,-3-3 11,-2 0 17,-1-3 11,0-1 22,0-2 12,1-2 22,2-2 34,3-2 33,0-2 0,4-1-5,1-2-17,2-1-39,1-2 100,0-6-123,2 2-22,0-2-17,2 2-17,1 2-16,0 1-7,2 1-10,0 1 0,2 2-18,6 0 7,0 1-6,7 0-6,-1 3 34,4 2-29,3 3-4,5 1-1,2 2-34,4 2 12,2 2-1151,1 1 1122,0 2-629,-2 0 501,4 8 51,-15-8 21,0 5-5,-18-10 34,-7 0 39,-8-2-6,-8 0-151,-24 2-190,-13-1 326,18-5 1,-1-2-585,-22 2-2358,24-5 0,2-2-5489,5-2 8670,-6-2 1,28 2-1,4 0 1</inkml:trace>
  <inkml:trace contextRef="#ctx0" brushRef="#br0" timeOffset="540114">25532 2955 20173,'0'-6'2829,"0"1"-550,0 5-2262,-6 12-17,5 1 0,-4 12 11,5-1-22,0 1-17,3 1-179,5 14-34,2-10-179,5 12-1199,4-2-8212,3 8 9446,-5-12 0,-3-5 0,-12-26 1</inkml:trace>
  <inkml:trace contextRef="#ctx0" brushRef="#br0" timeOffset="540304">25347 3259 18095,'-2'-3'3551,"0"2"-930,2 1-2693,54-48-2330,-25 34 2281,8-13 1,1 3-306,1 20-296,3 1-843,-8 1 0,0 0-2787,21-2-564,-21 1 1,-1 1 4815,6 0 0,-18 1 1,-9 0-1</inkml:trace>
  <inkml:trace contextRef="#ctx0" brushRef="#br0" timeOffset="540659">26331 2973 23079,'-47'-9'149,"0"-1"0,2 3 1,7 7-111,14 19-11,1 3-4557,11-4 4540,2 0-11,3 2 1421,3 0-1427,2 0-5,5 0-6,3 1 6,5-2-23,16 8 17,-3-8 12,23 10 22,-18-16 694,8 2-677,-13-10-1,-2-3 29,-2-2 22,-3-5 265,-1-2-118,0-11-97,-6 3 3273,0-7-3267,-8 4-12,-2-1-32,-4-1-18,-2-1-11,-4 1 34,-10-9-17,-3 1-62,0 1 318,1 7-340,1 4-73,9 9-101,-2-2-106,11 8-162,2 2-343,0 1-777,2 3 1562,9 9 0,-6-7 0,6 4 0</inkml:trace>
  <inkml:trace contextRef="#ctx0" brushRef="#br0" timeOffset="552700">27450 2933 24063,'-59'-3'73,"17"-1"613,57-1-692,5 1 12,4-1-17,4 0-3815,4 0 3803,4 0-44,3 0 262,21-1-296,-16 2 225,13 0-404,-13 3 135,-15 1-23,3 2 45,-19 1 50,-5 2 34,-5 2 3152,-6 2-3107,-7 0-2512,-7 3 2523,-8 1 22,-8 1 3,3-3 0,-1 1 8,-20 5-132,17-5 1,-2 0 165,-5 4 0,2 1-468,-8 2 406,9 0 1,5-1-12,13-3 2697,2 1-2680,13-8 5,4-2 12,6-2 5,3-2-27,7-1-6,6-1-6,4 0 0,5-3 0,3-1-2762,1-4 2751,2-2 17,-1-3 424,-3-1-402,-2-2 6,-4-2 5,-5-3 6,-4-1 68,-3-14-51,-7 8 285,-1-11-279,-8 12 10,-1 0 225,-12-13-185,4 16-12,-6-8 18,9 21-23,3 3-6,0 3 3363,3 1-3335,1 3-100,1 0-34,5 4 0,9 7 0,10 12-6,2 1 1,1 5-3410,-5-4 3382,0 1-12,0 2-11,-2 0-123,3 15 56,-9-8-45,-1 10-96,-10-10-128,-7 0-1215,-6 2 520,-9 1-2153,-2-9 0,-2-1-5862,-12 11 9102,10-13 0,2-4 0,5-7 0,7-5 0</inkml:trace>
  <inkml:trace contextRef="#ctx0" brushRef="#br0" timeOffset="553210">28384 3010 21349,'0'-5'2924,"0"1"-611,0 4-1954,-10-60-320,7 46-39,-7-46-17,8 60 6,-5 6 17,-3 10-12,0 3 0,-3 7 6,5-3-5,2 12 5,3-7-45,11 23-33,13-12 44,5 0-1172,10-6 1178,-7-14 17,1-2-17,-1-4 39,-4-3-2986,-3-5 3003,-5-2 22,-5-4-5,-1-3-6,-4-2 0,0-6 17,-3-2-5,-1-3-1497,-1-3 1491,-2-2 1842,-3-4-1864,-1 0 21,-8-16-32,2 12 10,-5-11 23,0 8-28,3 10-6,-2-4 0,5 14 17,-3 0 3178,0 1-3217,-1 4 17,3 3-23,3 4 584,-6 3-634,0 3-23,-4 3-50,2 2-84,-1 3-162,1 1-208,0 3-1781,-2 11 196,6-5-2369,1 8-4375,8-11 8075,2-3 0,0-8 0,0-4 0</inkml:trace>
  <inkml:trace contextRef="#ctx0" brushRef="#br0" timeOffset="553425">28952 3199 19312,'-10'10'-5,"1"2"2291,3 7-2398,-1 2-145,0-1-303,0 2-2790,-3 10-4413,4-9 7944,-3 4 1,6-19 0,2-3 0</inkml:trace>
  <inkml:trace contextRef="#ctx0" brushRef="#br0" timeOffset="553714">29399 2953 25748,'2'-33'-36,"-1"0"0,2-19 47,-4 67 346,-3 11-357,2-4 11,-5 25-694,1-14 678,-2 12-29,1-11-39,-1 0-78,-1 0-135,0 0-1478,-4 13-723,3-10-7344,-3 6 9766,6-18 0,4-13 1,0-5-1</inkml:trace>
  <inkml:trace contextRef="#ctx0" brushRef="#br0" timeOffset="553938">29797 3277 21203,'1'-3'2297,"0"1"-185,-1 2-2106,16 1-57,-12 16-61,11-1-168,-19 16-409,-3-7-1002,-3 1-6157,1-1 7848,-1-4 0,5-10 0,1-4 0</inkml:trace>
  <inkml:trace contextRef="#ctx0" brushRef="#br0" timeOffset="554507">30329 3187 21489,'0'-4'1513,"0"1"772,0 3-2274,6-24 0,-4 20 0,4-18 0,-4 27 6,-2 0 11,1 0 12,-1-1 5,0 1 56,0 0-6,-1-1 28,1-1 39,-2-3 18,0 1-24,0-1-44,0-2 0,0-2-44,0-2-7,0-2 1,1-3-12,0-2-5,1-3-11,0-2-6,0-2-12,3-2-4,2 1-1,3 0-11,2 2 0,1 4 0,1 2 0,2 3 0,0 3 0,2 2 11,0 2-11,2 1 6,0 2-6,3 4-6,-1 2 0,2 5-5,0 3-17,-2 2 0,0 5-11,-2 2 5,-2 4-660,-4 2 655,-5 2 5,-3 4-5,-9 1-11,-6 2-6,-11 3-6,-8-1 0,-6 1 18,-6-2 16,-2-4 33,7-13 1,0-2 33,-8 2-11,13-7 0,2-4 73,6-6-12,6-3 46,4-2-391,5-2 362,3-2-16,4-3-23,1 1-17,2-2-16,2 2 644,3 1-655,3 0 411,10 3-417,9 4-23,1 4-10,6 5-29,-6 4-381,21 14-257,-9-4-1258,-12-6 0,-1-1-7890,10 8 9810,-7-3 0,-15-10 1,-7-6-1</inkml:trace>
  <inkml:trace contextRef="#ctx0" brushRef="#br0" timeOffset="579317">20709 3673 7603,'-40'-4'459,"1"0"1,1 1-1,12 0 1936,23 2-2138,1 1 926,8 0-802,8 0-241,3 0-17,9 0-11,-2 1 0,6 0 552,5 0-508,-4 0 1,2-1 11,21 2 57,-2-2 1,1 0-170,-19 1 0,0-1-1180,13 0 0,0 0 1163,-11-1 0,-1 0-11,0 0 0,3 0 8,15-2 1,1 0-23,-13 1 0,-1 0-6,13-1 1,-2 1-256,-16 0 1,-3 0 251,0 1 1,0 0-3,9 0 0,-1 0 2,18-1-5,-23 2 0,-1 0-5,6 0-1,-4 0-39,7 2 0,-16 0-202,4 3 163,-17-1 1098,-6 0-1025,-3-1 2540,-3 0-2467,-3-1 848,-5 0-866,-4 0-10,-8-1-6,-5 1 11,-7-1 0,-4 0-116,-6-1 128,-3 0 5,-4 0-6,10 0 1,-1 0-12,-23-1-1114,20 0 1,0 1 1102,-19-2 6,0 2-800,0-1 783,0 1 5,1 0-11,1 0-5,-1 0-1,2 0-5,0 0 0,0 0 0,0 0 6,1 0 0,1 0 2,19 0 0,0 0-2,-15 0-12,-9 1 1,29-1-96,1 1-17,13 0 6,3 1 23,11-1 381,2 1-247,3 1 2038,2-1-2039,5 0 1066,17 1-1059,17 0-40,6 0-361,-6-1 0,3 0 381,0-1 0,0 1-570,1-1 1,3 0 569,-6-1 1,3 1 0,-4 0-1402,-1-1 0,0 0 1392,16 0 1,-1 0-4,-17 0 1,2 0-922,16-2 1,1 1 921,-16 0 0,1 0-5,10 0 0,1-1 169,-7-1 1,-3 1-14,-11 0 1,-1 0-69,7 0 1,-2-1 249,6-1 10,-7 1 1675,0-2-1636,-14 2 47,-1 0-316,-14 1 2546,-4 2-2737,-2-1 102,-2 1-1476,-3 2 574,-1 1 833,-4 5 0,4-4 1,-1 2-1</inkml:trace>
  <inkml:trace contextRef="#ctx0" brushRef="#br0" timeOffset="581049">11578 5621 14689,'-8'0'925,"1"0"800,7 0 6,0 0-1737,-31-20 6,28 15-5,-19-15 5,38 20-11,6 0-6,1 0-39,18 1 22,-6 1-504,12 3 453,-11 0-21,1 1-17,-1 1 11,-1 1-376,-3 0 432,-4-1-39,-4 1-62,-5-2-45,-5 2 29,-6-3 544,-4 0-382,-4 1 50,-7-2 17,-6 1-11,-5 0 16,-7-2-25,-3 2 37,-6-1 17,-4 0 16,-2 1-711,-1 0 728,0 0 12,3 0-18,4 0-22,4-2-22,6 1-44,5-2-97,5 2 18,6-2 22,3 1 459,4-1-419,1 0 774,3 1-775,1 0 0,4 0 1,5 1-12,2 0-23,5 1 6,3-1 1,3 1 4,5 0 7,20 0 16,-10-1-11,14-1 11,-17-2 0,-2-1-1393,-1 0 1416,-4-1 16,-4-2 7,-4-3 44,-4-1 22,-5-1 6,-5-2 5,-4-1-22,-2-2-17,-3-1 1366,-2-2-1265,-5-8-62,0 4 12,-4-4 28,4 7 16,0 2 39,1 1 23,0 1 12,1 2-12,2 1-17,0 1-17,1 2-21,1 0-29,0 2-17,0 1-22,1 2 0,0 0-124,0 10 1,0 0-23,-1 8 17,0-2 6,1 12-12,-1-4-5,0 8 0,1-7-28,0-1-79,1 2-212,1 0-472,2 1-1180,2 0 1134,1 4 0,-3-13 0,0-2 0</inkml:trace>
  <inkml:trace contextRef="#ctx0" brushRef="#br0" timeOffset="584213">20903 4519 12371,'3'-10'3265,"-1"2"-1069,-2 8 1870,0 0-3763,-23-53-45,16 38-34,-18-41-40,22 52-49,-2 2-46,0 0-33,-2 1-28,-4 0-5,-2 1-6,-6 3 27,-15 6-10,6 2-17,-13 5 0,12-3-12,-1 2-270,3 1 260,4-2-1,4 0-11,5-2 0,6 3 29,6 0-7,6 0 18,12 2-7,0-7-16,10 3-5,-3-4 5,14 3 270,-7-3-281,23 7 11,-21-7 0,7 3-964,-14-3 964,-4-1-380,-2 2 375,-3-1-6,-4 0 5,-2-1 6,-5 0 0,-2-1 926,-2 0-898,-11 2 395,-1-3-406,-11 2-11,-1-2 5,-5-2 0,-4 0-5,-3 0-6,-3-2 0,1 0-62,-14-1-123,7 0-33,2-1-219,14 0-488,17 0-648,4-2-5759,5 0 409,3 0 6923,1 1 0,1 0 0,-1 1 0</inkml:trace>
  <inkml:trace contextRef="#ctx0" brushRef="#br0" timeOffset="584574">21158 4540 22648,'7'-57'-146,"-1"14"152,-6 51 235,0 5-224,0 3-12,0 22-21,0-13 21,0 15-10,0-12 10,0-7 83,0 4-49,4-7-17,-1-6 126,8 1-81,-3-8 152,6-2-51,8-7-5,10-8-68,3-2 11,3-6 29,-11 5 27,-2-1 29,-4 0 391,3-11-436,-13 10 27,2-13-128,-12 17-23,-4-2-61,-2 3-22,-1 5-85,-2 0-106,4 5-134,0 1-180,0 0-268,2 3-455,0 2-716,0 3-1568,2 3 3573,3 1 0,-3-4 0,3-1 0</inkml:trace>
  <inkml:trace contextRef="#ctx0" brushRef="#br0" timeOffset="585180">21675 4543 21954,'-7'2'28,"1"-1"-17,12 16 23,-4-5-1,0 1 12,-2 0 1,0 0 21,-2 0-6,-1-1 7,-3 0 16,0-1 5,-1-1 23,0-1 6,0-1 167,-1 0-61,4-3 79,0-1 83,4-3 309,0-1-455,0-3-94,2-2 16,1-5 63,5-8-51,3-6-102,1-2 1,1-2-17,-3 7 6,0 0-12,0 2 1,1 0-7,0 3-16,-1 0 6,0 3-17,-2 2-6,1 2 17,-1 1-56,9 0 28,-6 5-11,8 0-6,-7 5-5,1 2-40,8 10 40,-5-3-6,6 6-23,-8-4 6,4 10 12,-7-6 33,2 7-11,-9-10-1,-1 1 7,-2-3 5,-1-1 11,-2-2-5,0-1 66,-6-1-27,2-3 11,-2 0 17,2-3-17,0-1 11,0-2 0,1-2 40,-1-6-57,2 0-5,1-5-6,3 2-5,0-2-17,4 0-6,2-2-11,5 1 11,2 0-11,3 0-6,2 2 1,2 1-1,1 1-11,1 3-5,-1 0-6,0 3 0,0 2 17,-2 2-6,0 0 0,-1 2-5,-2 3-6,-1 1-11,-2 3-29,-1 3-4,-2 0-46,-1 1-61,-2 3-96,-1 1-168,0 2-1410,1 10 38,1-4-1008,1 6-2868,-1-7 5691,2 1 0,-4-11 0,-1-1 0</inkml:trace>
  <inkml:trace contextRef="#ctx0" brushRef="#br0" timeOffset="586180">22755 4486 21775,'12'-45'-258,"3"9"34,7 30-67,6 1-762,23 2-5,-8 0-685,18 2 1743,-26 4 0,-1 0 0,-3-1 0,13 4 0</inkml:trace>
  <inkml:trace contextRef="#ctx0" brushRef="#br0" timeOffset="586366">22829 4637 22856,'46'-18'-207,"-3"3"-107,-13 9-398,3 2-1544,4-1-1822,3 2 4078,6-1 0,-22 3 0,0 0 0</inkml:trace>
  <inkml:trace contextRef="#ctx0" brushRef="#br0" timeOffset="587798">23832 4535 14617,'3'-4'2862,"-2"1"1674,-1 3-3975,17-63-348,-12 45-146,5-17 0,-4 6-11,-8 27-50,-5 1-12,0 3 6,-4 2 0,1 5 12,-3 2-12,1 3 0,-2 2-6,1 0 6,0 2-11,0 0-6,-3 15 6,7-12 5,-2 11 12,9-17-6,2 0 22,13 10-11,-3-10 12,10 7 10,-7-15 124,5-1-28,-4-3 185,9-3-158,-11-4-4,4-2-24,-5-3 7,-1-2-1,0-2 135,3-9-34,-2-4-61,1-9-1,-5 0-77,-4 9-7,-1 3-4,-2 9-7,-2 2 68,-1-4-34,-3 3-67,-3 0-90,-1 5-6,2 4-5,-2 3-56,-1 5 45,1 0-45,-3 6-448,-1 7 0,5-2-314,-1 5-2503,7 4-371,5-6 3748,6 8 0,-2-16 0,1-1 0</inkml:trace>
  <inkml:trace contextRef="#ctx0" brushRef="#br0" timeOffset="588044">24394 4387 17776,'0'-3'2828,"0"0"231,0 3-3054,1-11 6,0 16 6,1 6-6,0 12-11,2 10 0,-1-8-39,1 0-67,1 0-471,2 11 28,0-9-208,1 7-234,-1-12-386,0 0-466,0-3-936,0-1-1774,0-3 4553,0 0 0,-3-8 0,-1-1 0</inkml:trace>
  <inkml:trace contextRef="#ctx0" brushRef="#br0" timeOffset="588248">24212 4610 22677,'31'-16'241,"-1"-1"0,25-9-79,-27 26 6,-1 0 78,7 1-122,-2 0-91,-1 0-16,-6 0-6,-8-1-22,-1 0-303,7 0-1988,-2 0 2302,0 0 0,-8 0 0,-8 0 0</inkml:trace>
  <inkml:trace contextRef="#ctx0" brushRef="#br0" timeOffset="591470">25141 4398 19473,'3'-50'1406,"1"7"-1149,-3 41-16,1-2-17,-2 3 477,1 1-673,-9 2-17,3 1 6,-8 4-34,2 1 39,-7 8-16,2-1 11,-5 7-12,5-4 1,1 3 0,1 2 27,-12 24-27,12-16-591,-7 18 590,13-22-320,1 0 315,3-1 0,2 0 0,1-1 11,5 1 1,3-2-1,7 1-2692,4-2 2698,7 0 11,3-2-183,22 3 222,-12-8 17,12 0 33,-18-11 35,-4-2 27,-4-3 28,-3-3 17,-5-1 6,-4-5-18,-4 0-10,-3-2-12,-3-1 3226,-3-9-3327,-4 4 669,-4-6-696,-3 5-1,-2 1-22,-2 1-11,-1 1 17,-11-3-39,7 7-6,-8-1-28,7 7-17,-2 3-45,-2 1-83,-3 2-186,-2 3-397,-3 3-1053,-3 6 1809,-8 5 0,21-8 0,0 1 0</inkml:trace>
  <inkml:trace contextRef="#ctx0" brushRef="#br0" timeOffset="598934">18001 5653 17552,'-4'-43'1058,"0"-1"1,0 5-1,1 6-593,2 14-73,1 1-89,0 2-62,1 2-22,0 2-12,1 1-22,1 3-29,0 2-49,-2 1-68,1 2-61,-2 2 16,3 5 17,-2 2-5,2 7 5,0 2 0,-1 4-5,-1 4-1,0 3-3391,-2 4 3403,-1 3-2280,-2 2 2263,-1 0-674,-1 2 674,1-3-403,-1-2 403,1-2 0,1-3-6,0-3 1741,1-3-1696,0 5 937,1-13-808,0 3 853,2-13 88,0-2-902,0-7-61,0 0 3352,0-7-3402,0-1-23,0-2-11,0-4-1,0 0 1,0-3-12,1 0-16,0-2 5,2 0-17,1-1-10,1 0 4,0 0-4,1 3-1,0 1 28,2-4-39,-2 9 11,1-3-11,-4 13 0,-1 1-28,-2 5-106,0 1 72,1 12 51,0-3 5,0 20-10,0-8-63,-1 22-27,0-14-52,-1 13-1040,-3 16 408,2-21-1729,-2 20 771,3-29 1501,6 10 1,-4-21-1,3 5 1</inkml:trace>
  <inkml:trace contextRef="#ctx0" brushRef="#br0" timeOffset="599476">18502 5460 15687,'0'-6'3141,"0"2"1066,0 4-4156,-7-29-29,7 28-5,-5-19 5,11 37-5,-1 2 0,1 3 5,-1 3-3391,1 2 3386,-2 3 5,-2 2-16,-3 30 10,-2-24-10,-3 22 11,-1-34 0,0-1 16,-1-3 96,-2 2-23,3-9 51,0 1 67,4-11 415,2-2 72,-1-1 2724,2-9-3368,0 0-11,0-8 86,2 1-52,2-11-45,0 4 16,6-17-38,-3 15-6,4-7-6,3 6 6,-3 7-23,5-2-3375,-4 9 3381,1 1-1612,1 3 1612,1 1-34,6 2 18,-4 2-12,4 2 28,-6 2 0,0 3-12,17 13 1,-11-4 0,11 8 5,-16-8-5,1 7 11,-7-7 2608,-4 12-2586,-16-7-16,-3-1-6,-10-3 0,2-5 2424,-2-2-2424,-1 0-3380,-1-2 3391,-1-1-17,1-2-56,0-1 28,2-2-50,3 0-123,4-1-1647,3-2-1182,6-1-6307,3-1 9343,6 0 0,-1 2 0,1 1 0</inkml:trace>
  <inkml:trace contextRef="#ctx0" brushRef="#br0" timeOffset="599704">19213 5752 26654,'-52'-36'-958,"11"8"-118,42 32-1456,2 2 1117,3 4 0,-3-5 0,1 1 0</inkml:trace>
  <inkml:trace contextRef="#ctx0" brushRef="#br0" timeOffset="600212">20130 5862 18930,'-1'-5'2514,"0"1"259,1 4-2767,15-29-1,-10 31 1,13-18-12,-14 40 17,-2 3-11,0 4-72,-11 21-35,1-9-1331,-10 16 1208,0-16-67,-3-1-575,-12 12-170,-5-6 370,2-5-947,1-12 392,14-17-621,1-2-1300,3-6-4559,4-1 7707,4-4 0,5 0 0,2-1 0</inkml:trace>
  <inkml:trace contextRef="#ctx0" brushRef="#br0" timeOffset="600605">20395 5387 13648,'0'-3'4648,"0"1"-1309,0 2-3233,-24 18-22,14-3-50,-19 17 5,20-8-11,2-1 11,2 8 39,6 1-33,4-3 23,4-5 11,3-10 10,1-3 46,2-3 240,9-2-168,-6-3 0,5-2 0,-7-4-22,0-4-11,-1-3-29,-1-3-10,-1-2-23,-1-2-17,-2-1-11,-1-2-17,-3 0 12,-2 0-12,-2 0 6,-2 2-1,-2 1-16,-2 1 0,-4 2-11,-1 2-11,-1 3-1,-1 1-21,0 2-7,0 1-10,0 3-29,2 1 0,0 1-10,1 3-12,1 2 5,0 3-50,1 3-55,0 1-119,0 2-218,2 1-408,1 1-942,2 1-3512,4 1 5355,4 1 0,-3-9 0,3 0 0</inkml:trace>
  <inkml:trace contextRef="#ctx0" brushRef="#br0" timeOffset="600836">20737 5716 20526,'-5'0'1905,"2"-1"-1,3 1-2000,17-61-4334,-2 44 4273,1-16 0,2 4-392,11 27 264,5 1-1300,1 1-1266,3 1 2300,6 2 1,-21-1 0,-1 1 0</inkml:trace>
  <inkml:trace contextRef="#ctx0" brushRef="#br0" timeOffset="601035">20741 5872 25331,'22'-27'28,"1"3"-72,1 16-2129,3-1 1999,4 1-3173,5 1 2670,3-1-723,5 1-1942,2 0-5810,-3 2 9152,-6 1 0,-18 2 0,-8 1 0</inkml:trace>
  <inkml:trace contextRef="#ctx0" brushRef="#br0" timeOffset="601834">21460 5791 15457,'0'-8'3641,"1"1"-2611,-1 7-95,8-74-1272,-5 42 648,1-13 1,0 0 209,-2 17-90,-2 4 303,0 4-421,0 3 138,0 4-255,0 4-33,0 3-85,0 2 485,0 3-563,0 7 12,0 2-24,0 8 24,0 2-18,0 3 12,-1 4 5,0 2 0,0 1-11,-2 3 11,0-1 6,0 1-6,-1-1 12,-2 0-487,0-1 480,0-2-10,-1-3 0,0-2 5,2-4 0,0-3 11,1-4 34,2-4 73,0-2 50,2-3 13,0-1 93,0-7 263,0-1-425,0-15-56,2 5-5,2-10 22,3-7-56,0 5 17,2-12 28,1-5-34,-2 10 0,1-9 28,-1 6-28,-3 13-27,0-3 16,-3 15-6,-1 3-11,-1 3-16,1 4-35,-1 1-32,0 2 21,0 7 40,0 1-6,0 8-420,-3 22-16,1-10-354,-4 19-649,3-15-1625,0 0 3081,2 7 0,0-19 0,0 0 0</inkml:trace>
  <inkml:trace contextRef="#ctx0" brushRef="#br0" timeOffset="602770">22073 5767 16751,'0'-3'4116,"0"1"-839,0 2-2868,1-62-4537,-1 44 4203,0-17 1,1 4 800,-1 25-915,0 1-101,-1 3-700,1 1 286,-1 7-410,1 0 2564,0 7-5605,2 2-4694,-1-1 8699,1 0 0,-1-7 0,0-2 0</inkml:trace>
  <inkml:trace contextRef="#ctx0" brushRef="#br0" timeOffset="602954">22049 5958 22481,'-5'51'123,"-1"-1"0,1-2 1,3-7-96,8-9-667,0 1 600,-3 1-95,-3 0-270,-9 1-772,-9 0-3740,-5-10 1,-3-2 4506,-9 9 1,-6-2-1,29-22 1</inkml:trace>
  <inkml:trace contextRef="#ctx0" brushRef="#br0" timeOffset="603498">23195 5657 25197,'-17'-33'-28,"4"8"28,17 53-22,-2-4 5,1 4-17,-2 3-44,0 4-79,-5 3-2118,-2 3 1939,-8 1-89,-6 1-512,-4-2 389,-5-2-113,-3-3-124,-2-4-1421,-14 6 279,13-13-1916,-6 2 3843,14-15 0,14-7 0,1-1 0</inkml:trace>
  <inkml:trace contextRef="#ctx0" brushRef="#br0" timeOffset="603876">23432 5214 19039,'-36'25'-11,"6"-2"11,32-1 5,2-1 782,3 0-743,2-2 18,3-1 11,2-3 33,0-2 57,0-2 94,-1-3 96,-2-3 399,-3-2-355,-1-2 163,-2-2-241,-1-2 413,0-2-519,-1-4 136,3-8-209,-3 2 163,0-12-152,-2 10-17,0-4-11,-2 7-27,-1 2-18,-2 1-22,0 2-22,0 2-6,-2 0-62,1 4-61,-2 0 5,1 2-22,0 2-39,0 2-90,-1 2-246,0 5-437,-1 3-1065,0 3-6390,2-1 8182,1-1 1,2-7 0,2-2 0</inkml:trace>
  <inkml:trace contextRef="#ctx0" brushRef="#br0" timeOffset="606622">24020 5471 10321,'3'-5'5276,"-1"2"-39,-2 3-4840,40-62-83,-28 43-68,12-17 1,-3 5-67,-17 25-63,0 0-55,-3 6-168,-1-1 145,-5 9 11,0-1 1,-6 8-1,-1-2-585,-3 2 591,-4 3 6,-3 0 72,-17 12-55,6-8 5,-13 7 16,13-9-16,0-2-16,4 0-18,3-3-16,-2 5-23,10-6-17,-1 8 17,12-12 0,2 3 12,4-7 66,6 3-44,1-3-6,6 3 580,12-2-658,10-2-22,4 1-63,6-4-77,-8-1-375,2-1 117,3 0-762,1 0-2100,21 0 3321,-26-1 0,-1 0 0,14 1 0,-6-2 0</inkml:trace>
  <inkml:trace contextRef="#ctx0" brushRef="#br0" timeOffset="607131">24632 5451 15496,'-9'-6'4744,"2"1"-3887,7 5 1149,0 0-2376,8-61 493,-2 40-5,0-13 1,2 1-30,10 19-66,-5 5-6,7-1-12,2 8-16,-4 0 0,5 2-12,-5 4 12,-1 2-6,0 4-5,0 2-3271,-1 2 3243,-2 1-6,-1 2 274,-2 0-352,0 9 67,-4-6 16,-1 7 23,-8-3 40,-2-6 49,-9 9 23,-5-10-28,-1-1-11,-1-3 3442,6-7-3369,0-1 44,3-2 45,1-1 34,3-1 263,1-1-297,3-1-55,1-1-57,2-1-28,2-2-22,1 0-23,3 0-5,2 0-11,0 1 10,9 0-16,-3 2 0,6 1-11,-4 2 11,1 3-5,0 1 5,9 7-12,-7-1-10,15 11-3381,-17-7 3392,6 6-1772,-11-4 1766,-2-2 17,-4 0-6,-3-1 12,-4-2-6,-5 1-6,-5-1-16,-7-1 2500,-5 0-2573,-5-1-174,-4 0-2167,-23 2 2474,6-3 0,6-1 0,18-5 1</inkml:trace>
  <inkml:trace contextRef="#ctx0" brushRef="#br0" timeOffset="609665">20906 6938 19039,'-3'-55'453,"-23"19"-419,2 43-1,-16 8 410,14-3-432,1 2 1150,1 0-1161,3 0 0,4 1 0,3-2 654,4 1-665,2-3 0,4 0-1,1 0 1270,2-1-1247,1 1 1075,0 0-1081,2 1 2,2-1-7,2 1 6,1 0-6,2 0-17,5 7-6,0-5 1,5 6 5,-2-6-16,2 0-1,1 0-5,1 1 5,1-2 1,0 1 21,0-1 18,-2 1-6,-4-3 11,-3 0 6,-5-2 5,-4-1 12,-5-2-6,-6 1 17,-20 3-40,0-2 7,-17 2-240,6-3 245,-20 0-28,14-3-15,12-2 1,1 0-47,0-2-68,0-1-583,17-1 96,7 0-320,5-2-453,7 0-1255,4-1-3128,6-2 5783,7-1 0,-10 3 0,1 0 0</inkml:trace>
  <inkml:trace contextRef="#ctx0" brushRef="#br0" timeOffset="610024">21266 7028 14846,'1'-5'4566,"0"1"-931,-1 4-3585,-15 19-11,11-7 0,-10 17 6,15-13-6,3 0-5,-2 1 39,4 3-45,-3-5 17,2 2-6,-1-9 78,0-1-21,0-2 16,1-2 0,1-3-17,1-1 0,3-2 79,9-8-57,-3 0 6,8-5 45,-7 2 12,0 0 27,-1 0-6,-2-1 209,0-5-225,-5 5-6,-2-4-34,-5 7-21,-1 1-40,-2 2-12,-1 0-21,-1 2-12,-1 1-22,0 1-17,0 2-118,2 1-5,1 1-336,0 0 56,5 6-236,2-1-386,6 4-526,1 1-791,3 0-2990,2 2-3299,-1-1 8631,-1-1 0,-8-4 0,-3-3 0</inkml:trace>
  <inkml:trace contextRef="#ctx0" brushRef="#br0" timeOffset="610601">21745 7087 14981,'1'-3'4358,"-1"0"290,0 3-4586,18-39-12,-13 36-16,12-28 0,-17 46-12,0 2 0,-2 0 23,2 7-22,-1-7 5,1 6 50,-2-5-16,1-6 10,-1 1 24,1-6 161,0-2-72,0-2 432,0-1-343,1-8-145,0 0-28,0-5-17,0-1 44,3-10-77,0 3-1,3-9 34,1-5-50,1 8-1,1-8 40,3 6-50,-1 7 21,9-7-66,-6 14 39,6-1-6,-5 6-5,2 3 16,0 1-22,3 2 0,0 1 11,12 4-22,2 5 5,-1 1-27,-3 5-1,-8 4-3375,-6-3 3393,0 6-1009,-9-4 1008,-3 1-1930,-3 1 1924,-1 0-287,-4-2 299,-1 0 1797,-4-2-1758,0-2-17,-2-1 6,0-3 927,0-1-883,-1-2 3127,4-2-3104,-2-4 734,6-4-790,1-4 17,2-1-22,1-3-7,3-2 12,1-2-11,4-2 0,2-1 5,2 0-10,2 0 21,8-4-27,-5 8 5,11-5-22,-12 13 11,5 0 0,-8 5-17,8 1 17,-4 2-11,5 2 0,0 8-29,0 6-77,3 9 10,-9-2-61,-4 2-106,-7-7-152,-2-1-302,-1 1-499,-2-2-8604,-1 6 9356,-1-9 1,1 0 0,0-11 0</inkml:trace>
  <inkml:trace contextRef="#ctx0" brushRef="#br0" timeOffset="610825">22673 6939 23892,'51'-31'-133,"0"0"1,-4 1 0,-5 9-311,-13 21-1821,2-1 757,0 3-1652,1 2 2310,2 3 0,-16-2 0,-2 0 0</inkml:trace>
  <inkml:trace contextRef="#ctx0" brushRef="#br0" timeOffset="610992">22710 7178 24367,'46'-9'15,"0"-1"0,-4 2 0,-4 0-88,-4 1-162,3 0-2524,4 1 1012,5 0 1134,7 0 1,-24 2 0,0 1 0</inkml:trace>
  <inkml:trace contextRef="#ctx0" brushRef="#br0" timeOffset="619991">24162 6756 14342,'1'-7'6665,"0"2"-5931,-1 5-190,-3-62 251,-9 36-532,4-11 1,-2 2-5740,-9 21 5616,2 5 1437,0 7-1521,5 2 831,-5 4-853,5 4-12,-1 4 1,-1 3-1,-3 5-5,0 2 2819,-2 6-2825,0 1-5,1 4-6,-1 2 0,3 0-6,0 1 1,4 1 5,2 0-6,3 0-11,4 13-1001,5-13 1007,5 7 0,6-19-705,5-1 722,2-4 192,2-3-193,3-2 12,0-3 0,0-5 16,-2-1 79,7-6-33,-10-3 5,3-4 948,-11-4-925,-3-2 781,-2-1-799,-2-1 107,-3-9-106,-2 7 328,-4-6-345,-3 10-23,-4 0 6,-3 3 34,-12-1-62,4 4 6,-9 1-306,6 5 278,0 0 5,0 2-28,0 2-17,2 3-16,1 2-39,4 1-394,0 8-1062,6 4-455,2 0-2834,9 1 4834,7-5 0,-3-8 0,2 0 0</inkml:trace>
  <inkml:trace contextRef="#ctx0" brushRef="#br0" timeOffset="620357">24692 6820 20306,'16'-49'444,"0"0"0,-1 4 1,-3 9-109,-8 17-39,-1 4 1528,-1 4-1618,0 2 552,-2 3-641,0 2 294,0 2-373,0 1 983,0 7-1022,0 1 5,0 10-5,-2 1-39,1 6 33,0 4-10,1 2-12,0 3 5,1 1-33,3 2-1058,1 1 1002,4 2-61,0-1-102,3 1-3168,-1-2 2872,1-3-157,-2-2-310,-2-3-290,-3-4-638,-2-3-1417,-6-2 3383,-3-3 0,1-8 0,-1-1 0</inkml:trace>
  <inkml:trace contextRef="#ctx0" brushRef="#br0" timeOffset="620607">24607 6963 20668,'-38'-21'496,"0"0"1,1 2 0,14 3 794,26 12-1185,3-1 6,6 1-16,5 1-18,5 1-3635,5-1 3619,4 1-1,5 0 812,1 0-817,3 0-11,1-1-158,-2 0 152,1 0 6,-3 0-17,0 0-5,-3 1-12,0 0 6,-3 1-17,-2 0-2016,-3 0 1981,-5 0 276,-6 1-493,-4 0-236,-5 0-525,-4 0 329,-2 0 684,-4 1 0,2-1 0,-3 1 0</inkml:trace>
  <inkml:trace contextRef="#ctx0" brushRef="#br0" timeOffset="622786">25917 6702 9598,'9'0'4839,"-2"0"-3214,-7 0 3651,0 0-4407,11-64-147,-6 37-395,2-12 1,-2 2-48,-2 21-39,-4 2 89,-6 4-223,-2 2-34,-8 0-12,-1 5 1,-6 0-12,-4 2 1,-3 1-12,-3 4-256,-4 2 256,-14 12-611,14-2 572,-10 7-5,11 4 10,13-5 6,-4 9-5,15-10 0,4 3 16,4-1-22,2 1 6,8 9-12,3-8 12,7 7 5,3-12-6,3-2 12,3-1 231,1-3-170,11 1 6,-9-7 6,6-1 877,-2-14-816,-12 0-5,6-9-12,-14 2 12,0-2-12,-1 0 1,-1-2-1,1 2-3391,-3-1 3385,1 3 80,-1-3-141,-2 6-6,0 1-16,-3 7-22,-1 2-12,-1 0 3403,2 9-3403,-1 0 1,4 16 21,-2-4-27,2 8-1,0-3-49,1 17 38,-1-6-33,-1-1 0,0 1-941,1 10 815,-1-13 0,-1 0-613,0 18 778,-2-4 0,0-2 0,0-5 0,-1 23 0</inkml:trace>
  <inkml:trace contextRef="#ctx0" brushRef="#br0" timeOffset="626156">26456 6611 23495,'38'-36'-45,"-2"6"-39,-12 30-45,4 0-95,3 2-101,3 1-1067,3 3 798,1 2-235,1 1-1820,11 7 1025,-15-4 342,2 5-207,-24-5-332,-14 5 1541,-12-4 504,-14 4 308,-8-7 186,-7 2-475,-4-3 754,-1 2 62,1-1 16,2 0-72,5-1-124,6 0-223,4 0-102,5-1-123,6-1 608,2 0-804,7-2 12,3 2 10,5-4-27,5 1-39,1-1 755,7 0-856,2-1-34,6 0-23,3-2-27,6 0-6,2 0-17,17-3-5,3-3-17,10-7-494,-19 0 544,-10-2 6,-17 2-13,-4-3 7,-5-2-5,-3-3 22,-3-3-11,-4-2 11,-2-2 61,-13-24-27,7 21-352,-7-15 385,11 30-5,1 4-17,4 4 532,0 2-599,3 3 7,0 2-24,1 0 391,1 1-369,2 1 1,1 1 4,2 3-4,0 3-7,2 2 6,0 3-5,0 1-6,0 3 0,0 2-17,1 0 6,0 3 5,1 0-16,0 1 5,1 2-5,1 1-29,0 2-38,1 1-79,0 0-701,2 15-335,-6-12-3558,0 13 4762,-12-11 0,1-16 0,-3-1 0</inkml:trace>
  <inkml:trace contextRef="#ctx0" brushRef="#br0" timeOffset="627599">27609 6581 17641,'3'-8'4218,"-2"1"-3282,-1 7 1399,0 0-2201,11-59-4329,-8 44 4206,7-45 826,-10 60-859,0 3 10,0 9 18,0 3-12,0 9-22,0 0-5,0 4-12,0 5-45,-1 2-55,-2 3 2821,-3 4-3169,-2-1-307,-1 2-2975,-4 15-6056,0-4 8015,2-6 0,5-19 1,4-22-1</inkml:trace>
  <inkml:trace contextRef="#ctx0" brushRef="#br0" timeOffset="628202">28299 6498 23450,'-22'-14'481,"-6"4"-380,10 14-11,-7 1-6,2-3-23,0 0-5,-2 0 17,2-1-22,0 1 21,3-1 7,1-1-23,4 0 67,-1 0-78,8 0 5,-1 0 29,7 0-12,1 0-28,1 6-22,0-2 0,0 6-6,0-3 0,0 2-11,0 1 0,0 0 11,-3 9-5,0-4 5,-2 7-3414,0-5 3408,1 0-5,0-1 6,0 0-6,-1 6 6,2-6-1,0 3 29,2-6 185,1-3-62,0-3 3694,0-4-3442,1-4-281,1-1-55,2-3-11,1-2-23,1-2 0,7-7-5,4-1-23,1 1-11,3 2 0,5 8 0,-5 3 0,7 1 0,4 7 0,3 6-11,12 11 5,-10 0-1206,-3 4 1190,-11-6-1,-3 0-66,2 11-57,-9 1 51,-2-1-39,-12-4-23,-6-10-45,-6-1-11,-5-2-50,-4 0-538,-19 2 151,5-6-218,-14 2-2358,-6-7-818,14-2 4044,-16-1 0,45-2 0,3 0 0</inkml:trace>
  <inkml:trace contextRef="#ctx0" brushRef="#br0" timeOffset="628448">28518 6437 18425,'10'-1'4179,"-3"0"-3333,-7 1 1540,0 0-2364,40-20-5,-24 15-5677,31-15 5677,-33 19-34,2 1 1375,3-1-1514,4 2-276,2 1 205,2 2 227,12 5 0,-21-4 0,7 2 0</inkml:trace>
  <inkml:trace contextRef="#ctx0" brushRef="#br0" timeOffset="632855">18118 8276 22884,'1'-41'614,"1"-1"0,-1 4 1,-1 8-128,0 18-296,0 5-34,-1 1-40,0 3 34,1 2-184,-1 5 55,0 3-5,0 5 17,-2 14-34,1-4 11,-2 11 0,-1 5 0,0-9 0,1 7 6,0-5-17,2-8 6,-1 2 39,1-8 11,1-7 28,-1 0 72,2-8 382,0-1-331,0-11-128,0 1-23,1-9-17,0 0 6,2 0 11,2-15-28,-2 6 5,1-12 1,-1 6-6,0-1-6,1-3-33,-1 1-2539,1 2 2561,-2 4 62,3-3 33,-2 9-83,0 4-12,-1 11 0,-2 8-22,0 2 2611,0 2-2605,0 3 5,0 4-23,0 13 18,-1-1 5,-1 9-11,-4 11-6,-2 9 31,3-18 0,-2 1-2899,-2 21 2902,1-6-17,2-7-246,3-7 207,-1-1-1,3-13-16,0-10-39,1-5-56,0-1 755,0-3-10435,7-13 9110,-3 5 0,4-6 1,-6 8-1</inkml:trace>
  <inkml:trace contextRef="#ctx0" brushRef="#br0" timeOffset="633349">18623 8140 11368,'6'-6'7836,"-1"1"-5747,-5 5 1165,0 0-2990,15-43-46,-12 31-16,10-33-11,-14 41-29,-2 1-16,1 0-23,-1 1-56,-2 2 51,-4-1-85,-1 1 6,-5 2 17,-6 7 12,-7 6-7,-12 11-5,7-3-5,0 4 122,-7 13-145,16-13 23,-12 24-35,25-28-4,3 6-1,6-11-22,3 0-1,4-1-38,10 4-12,2-5-117,21 5-123,4-10 11,2-2-1501,1-5 1064,-12-3-386,-1-2-937,0-2-3493,-1-2 4805,3-3 1,-16 3 0,-2 0 0</inkml:trace>
  <inkml:trace contextRef="#ctx0" brushRef="#br0" timeOffset="633726">19194 8278 20296,'-11'-4'2818,"1"1"-2230,10 3 935,0 0-1489,-38 2-1,26 2 1,-29 2 27,34 7-26,3-4 9,-1 4-21,4-4-12,0-1 6,2-2-17,2 2 73,3-2-29,0-2 18,4-1 22,-3-2 17,1-3 22,0 0 39,0-4 23,0-1 22,0-2 12,-2 1-6,-1-1 156,0-4-212,-3 3 11,0-2 95,-2 2-168,0 4-44,0-1-1,-1 4-11,-1 0-22,1 3-56,-3-1-84,1 2-208,-3 3-637,-2 2-3575,-2 4-5288,-2 0 9738,1 0 1,5-5 0,2-2 0</inkml:trace>
  <inkml:trace contextRef="#ctx0" brushRef="#br0" timeOffset="640978">20130 8226 23903,'36'-27'258,"-5"8"-213,-19 29-12,-2 4-33,0 4 12,-1 4-7,-2 2-27,-1 4-12,-4 3-223,-5 16-466,-8 7 6,-2-2-1219,1-19 1,-2-2-3464,-4 5-2095,-4 6 7494,9-19 0,7-12 0,3-4 0</inkml:trace>
  <inkml:trace contextRef="#ctx0" brushRef="#br0" timeOffset="641403">20406 7874 22962,'-28'-15'33,"0"0"1,-18-6-6,42 35-16,2 1 4,0 2 93,1 1-109,0 0 33,2-2-16,2 0 16,6 5-16,1-7 44,3 3-39,-2-8 0,0-2 46,-1-2 38,0-3 28,0-1 180,3-4-45,-1-6-107,-1-2-27,-3-5-7,-5 3 1,-1-1-34,-2-1 23,0 1 0,-1 0-18,-2 1-16,-1 1 1,-2 2-23,0 0-6,-2 2-17,0 0-11,0 4-11,-1-1-12,0 4 18,0 0-29,2 1-39,-3 4-5,3 1-17,0 5-45,3 0-113,3 1-951,1 9-2969,10 3 4145,4 2 0,-2-10 0,-2-6 0</inkml:trace>
  <inkml:trace contextRef="#ctx0" brushRef="#br0" timeOffset="641732">20783 8052 22593,'-41'-3'1450,"8"0"-1315,34 2-46,1-3-33,2 2-16,3-2-24,3 1 1,4 0-11,2-1-17,5 2-51,2 1-61,3 0-96,2 1-117,1 0-404,-1 0-50,1 2-2571,10 1 219,-10 2-1742,4 2 4884,-13 0 0,-10-3 0,-2 0 0</inkml:trace>
  <inkml:trace contextRef="#ctx0" brushRef="#br0" timeOffset="641894">20911 8175 15484,'-45'20'1236,"1"-1"0,4-1 0,7-4-529,16-7-3665,6-2 3445,3-2 1850,5-2-1715,2 0 480,8-3-1012,3-2 501,22-9-591,14-4-56,5 0-102,9-2-189,-10 7-331,3-1-1288,4 1-1311,2 0-6554,-6 3 9671,-9 1 0,-21 4 0,-10 3 1</inkml:trace>
  <inkml:trace contextRef="#ctx0" brushRef="#br0" timeOffset="644403">21673 7918 13396,'2'-7'5450,"-1"2"-4145,-1 5 2974,0 0-4044,5-14-56,-4 11-44,4-11-46,-5 14 152,1 0-202,0 3 7,-1-1-7,2 3-17,-1-1 6,0 0 17,-1 1-34,0 0 40,0 1-7,0-1 1,-2 0 17,-2 0-6,-2 0 0,-1 0 17,-1-2 89,-5 0-61,2-2-23,-4-2 79,0-8-79,3-1-22,-2-7 6,7 0-23,2-2 34,2-12-73,3 7 39,3-6-3403,3 11 3392,2 3-236,0 1 236,2 3-6,0 3 0,1 2-5,4 1-17,-2 3 0,3 1 17,-3 1-17,0 4-17,11 7 0,-5 2-5,7 7 3289,-3 13-3284,-8-5 11,1 14-5,-12-7 379,-3 3-368,-8 1-254,-5 1 254,-4-10 0,-5 0-414,-4 2 0,-3-1 414,0 0 0,-1-1-6,-1-2 1,-1-4-1,-11 6 17,1-6 146,-17 1-39,25-13 16,-10 1 12,30-15 134,6-9-180,3-2-32,6-7-24,3 3-4,5 1-1,4 1-6,2 1 245,9-1-267,-5 5-11,5 0 844,0 8-850,-6 0 6,6 5-11,-6 3 5,2 3-11,1 4 1,2 2-186,14 11-565,3 7-12,0 2-520,-4 1-1705,-13-9 3004,3 3 0,-14-13 0,0-2 0</inkml:trace>
  <inkml:trace contextRef="#ctx0" brushRef="#br0" timeOffset="644979">22320 8215 22856,'0'-3'2123,"0"0"-185,0 3-1905,25-19-16,-17 15 11,18-13 17,-22 18 5,-2 1 124,0-2 252,-1 1-410,-4-4-21,1 1 10,-6-2-16,5 3 17,-2 0 11,2 1-1,1 0-4,1-1-7,0 0-5,1 0 0,-2-1 11,2-3-22,0 2 6,0-2 5,0 2-12,0-2-16,0 1 28,0-1 17,0 1 11,0 2-17,0 1 6,-1-1 0,0 0-17,1-1 11,-2 1-11,2-1-11,-1 1 17,1 0-1,-1-1-16,1 1 0,0 0-314,0 1 151,-2 3-139,0 0-992,-4 7-40,2-2-1954,-2 2 3299,0-2 0,4-4 0,0 0 0</inkml:trace>
  <inkml:trace contextRef="#ctx0" brushRef="#br0" timeOffset="645693">22285 8464 25674,'31'1'302,"-5"1"-252,-20 2 1,-2 3 5,0 0-6,-3 1 6,0 2-5,-4 0 21,-9 10-60,-3-3-12,-8 7-489,1-6 427,-3 0-84,0 0-167,0 0-421,0-1-1294,3 0-7656,4-3 9684,4-3 0,7-6 0,4-2 0</inkml:trace>
  <inkml:trace contextRef="#ctx0" brushRef="#br0" timeOffset="646676">23500 8140 17042,'0'-4'4156,"0"1"-213,0 3-3865,21-50-615,-12 38 598,18-36 194,-17 53-194,1 5 90,0 4-106,-1 7 5,-1 4-16,-1 6 22,-4 23-40,-5-8-974,-2-15 1,-2 1 929,-8 15-28,-6 1-56,-4 0-62,-3-2-129,6-15 1,0 1-197,-11 13 152,11-17 0,0-2-655,-5 5-847,2-6-1483,2-5-5249,3-6 8581,5-4 0,6-5 0,4-3 0</inkml:trace>
  <inkml:trace contextRef="#ctx0" brushRef="#br0" timeOffset="647088">23741 7739 24094,'-41'-12'73,"7"6"-62,29 22-6,0 2-5,2 2 12,1 1-24,1 0 24,2-1-12,3-1 5,1-3 23,4-2-5,0-3 16,2-1 22,-1-4 1,1-3 22,0-1 0,-1-3 6,1-2 16,-1-3-11,0-5 12,-1-1-7,0-4 7,-1-3-6,-1-1-17,0-3 0,-4 0-11,0 1 22,-3 1-11,0 2-5,-1 3 16,-2 1-34,-3 4 1,0 2-6,0 2-17,0 2-16,-1 3-12,1 1-11,-1 1 11,0 3-22,-2 0 0,0 5-17,0 1-40,0 4 7,1 2-74,0 1-94,1 4-164,2 1-256,2 3-4879,14 17 5528,2-12 0,-3-1 0,-5-23 0</inkml:trace>
  <inkml:trace contextRef="#ctx0" brushRef="#br0" timeOffset="647402">24356 7761 18537,'0'-4'4392,"0"0"-2197,0 4-2184,-9-26 6,1 29-6,-11-15 23,-16 51-34,3-5-715,9-11 0,-1 1 743,-14 9-6,1-1 18,2-3-1,5-4 11,5-4-10,7-5-406,6-1 411,5-4-40,5-1 51,3-1 12,3-2 72,13 1-90,2-3-22,10 0-17,-1-4 6,4 1-28,4-2-6,1 0-45,1 0-44,0 0-101,0-2-158,1 1 115,0-1-837,1 0-524,0 1 1611,6 1 0,-22-1 0,-1 0 0</inkml:trace>
  <inkml:trace contextRef="#ctx0" brushRef="#br0" timeOffset="647950">25048 7762 18341,'-3'-4'3355,"1"1"-1204,2 3-1831,-10-67-993,11 44 771,-4-16 0,2 3 393,10 22-133,7-1-72,-4 5-185,5-1-39,-4 6-17,0 1 16,6 1-44,-4 2 456,3 2-456,-5 2-12,11 15-33,-2 5-44,8 15-29,-9 4 44,-7-7-913,-8 0 914,-6-9 17,-5 0 16,-10 10 34,-1-11 1,-7 6 16,5-15-6,-1-3 0,0-3 18,0-2 10,1-2 7,0-1 10,2-2-6,2-1 18,2-1 10,2-1 1,4-2 11,1-1 970,3-4-1015,1 0-17,5-2-11,1 2 6,3 1-6,2 1-6,1 1 1,0 1-18,1 1 12,1 1 0,5 2-6,-3 2-17,6 1 6,-5 3 0,1 1 0,2 1-5,1 1-6,-1 0-3387,1 0 3392,-3 2 6,-2-1 12,0 6 10,-7-4-5,0 4-6,-7-7 0,-4 1-11,-3-1 3392,-5 2-3442,-18 3-45,1-2-129,-13 3-336,4-4-65,3-2 0,1-2 0,3 1 0,-16 3 1</inkml:trace>
  <inkml:trace contextRef="#ctx0" brushRef="#br0" timeOffset="655154">21046 8968 17272,'0'-7'4273,"0"2"-1310,0 5-2851,-45-14-28,24 12-4263,-37-9 4247,34 18-18,-1 1 700,-3 2-700,-2 1 12,0-1-6,1 2-6,3-2 17,2 1-22,6-1-11,3-1-12,5 0-11,3-1 17,3 2 3319,4-3-3341,2 3 256,4-5-251,4 1 23,13 2-18,15 0-16,2 1 6,7-1-12,-11 0-914,2 0 914,-1 3 1,0 0-1,-2 2 12,-3 0-6,-5 2-657,-5 1 663,-6 0-260,-7 0 248,-5 0 6,-9-1 11,-4 0-11,-9-1 0,-6 1 28,-6-2 405,-4 1-433,-6-1 0,-1-2 0,-4-1 0,1-3 0,0-2 636,3-1-659,2-3-5,5-1 180,-4-8-315,13-1-78,-1-7-100,16 1-124,3 0-3516,5-2 2721,2 2-744,4-2-2629,3 3 4066,7-3 0,-7 9 0,2 0 0</inkml:trace>
  <inkml:trace contextRef="#ctx0" brushRef="#br0" timeOffset="655513">21244 9058 25135,'6'-27'140,"-2"8"-78,-4 23 34,0 10-40,-1 0 5,-1 14-44,0-9 11,-1 7-11,2-9 5,0 1-10,1-2-12,0-1 0,3 0 5,0-2 40,10 3-34,-1-7-5,6 1 5,-2-8-5,2 0 16,0-4 0,2-3 12,-1-2 11,0-5 5,0 0 17,-1-3 34,-2-1 17,-2 0 27,-1-1 29,-4 0-40,-1 1 1,-4 1-23,-3 1-17,0 0 0,-1 2-44,-2 2-7,0 1-27,-2 2-6,0 1 12,1 2-40,-1 0-17,2 3-33,1 1-62,0 0-128,0 1-214,0 3-380,1 3-3641,2 8 4492,3 0 0,-2-3 0,1-4 0</inkml:trace>
  <inkml:trace contextRef="#ctx0" brushRef="#br0" timeOffset="656119">21798 9199 17003,'0'-6'4251,"0"1"-582,0 5-3552,8-2-33,-5 3-28,6-2 0,-7 5-22,0 1 16,0 0 1,-2 2-23,1 0 0,-1 1-17,0 1-11,0 0 12,-1 2-7,-1 0-5,-1-1-5,-2 0 10,-2 0 18,0-2 16,-1-1 11,2-3 34,-2-1 118,1-2 39,0-5-113,2-2-21,2-5 16,3 0-33,0-2-12,2-3-39,0-2-11,4-3-5,1-2 38,13-27 46,9-5-51,-4 5-1697,0 10 1691,-16 31 45,1 0-67,-1 4-5,2 2-6,3 1-1,8 7 7,0 1 1668,4 6-1685,-6 1-12,2 3-11,0 2-11,0 3 23,0 1-12,0 0-11,-2 2 33,-1-2-21,-3 1 27,-4-3 11,-4 6-16,-4-8-1,-7 1 23,-3-9-11,-5-3 0,1-2 0,-2-2-28,3-1 33,0-2 0,3-3-5,0-1 28,3-12-34,1 2 6,3-7 5,4 4 1,3-1-6,5 0 16,1 1 1,12-4-12,-6 6 6,9-3 56,1 5-61,-5 5-18,9 1-10,-9 4 16,2 3 6,2-1-17,0 4 0,1 1-12,-1 5-10,8 8-17,-3 8-34,-2 1-84,-9 3-257,-11-7-533,-3 1-1551,-4 1 2498,-3 4 0,-2-13 0,0-1 0</inkml:trace>
  <inkml:trace contextRef="#ctx0" brushRef="#br0" timeOffset="658126">23246 9086 16129,'-4'-3'3367,"0"1"-18,4 2-3327,45-47-811,-21 33 736,7-12 0,2 2 106,1 20-417,4 1-230,1 2-364,1 0-1218,0 1-720,-1 3 2285,3 3 0,-20-2 0,-2 1 0</inkml:trace>
  <inkml:trace contextRef="#ctx0" brushRef="#br0" timeOffset="658293">23367 9271 24690,'45'-26'-331,"-1"1"1,-1 1 0,-4 5-1126,7 7-2986,2 1 4115,9 0 1,-27 5-1,0 2 1</inkml:trace>
  <inkml:trace contextRef="#ctx0" brushRef="#br0" timeOffset="659905">24441 8899 18089,'1'-4'4902,"-1"1"-3362,0 3-1490,-10-18-11,6 20 6,-7-11-23,8 28 1,1 3-6,0 3-34,0 4-22,-1 1-337,1 18-55,0-11-1148,2 13 273,0-18-1068,0 1-3110,0-3 5484,3 3 0,-2-16 0,2-1 0</inkml:trace>
  <inkml:trace contextRef="#ctx0" brushRef="#br0" timeOffset="660501">25137 8892 16185,'0'-5'3983,"0"1"-80,0 4-3852,-13-50-34,6 37 33,-13-37 0,7 52-10,-5 0-3365,-3 3 3381,-2-1-2201,-15 2 2212,8-1-170,-9 0 142,13-2-11,1 0 0,2 0-6,2 1 18,4-1-49,3 0 32,5 0 2173,2-1-2179,4 1 3302,0 1-3269,1 0 397,1 4-380,1-3 84,0 3-100,0-1 5,0 1 17,0 2-17,0 0 0,-1 3 67,0 7-67,-1-3 23,-3 12-57,1-13 6,-1 6 6,1-8 27,0 5-38,0-5-6,1 2-3393,2-6 3393,-1-2 11,2-2 6,0-2 5,0-2 515,0-1-486,2-3-24,0-1 3421,6-7-3437,-2 1 0,2-3 17,0 3-23,0 1 18,3 0 10,5-3-39,0 3 6,4 0 5,-4 3-3408,1 2 3414,1 0-538,1 2 499,2 0 16,1 2 1,1 1-12,2 3 6,2 3 6,0 2-23,0 1 23,0 2-6,-4 1 3178,2 9-3172,-9-6-17,-2 7 689,-10 0-734,-7-5 12,-3 5-29,-6-8-34,-3-1-33,-4 1-56,-2-2-408,-14 5-1183,-12 1 717,8-6-600,-1-3-1533,24-10 2355,2-2 0,7 1 0,1-1 0</inkml:trace>
  <inkml:trace contextRef="#ctx0" brushRef="#br0" timeOffset="660732">25203 8764 25046,'31'-18'165,"0"0"0,21-11-182,-36 26-50,3 2-90,3 1-201,2 0-1983,19 2-2034,-7 0 4375,17 4 0,-32-4 0,-1 0 0</inkml:trace>
  <inkml:trace contextRef="#ctx0" brushRef="#br0" timeOffset="660977">25917 8738 26508,'-21'28'45,"4"-1"-51,15-4-16,-1 1-152,3 18-11,3-8-4402,2 11 4065,4-12-674,7 12-675,-5-11-1444,2 7-6516,-7-19 9805,-3-4 1,-2-9-1,0-5 1</inkml:trace>
  <inkml:trace contextRef="#ctx0" brushRef="#br0" timeOffset="661183">25699 9056 17473,'-4'-2'5109,"1"0"-1586,3 2-3456,59-50-2514,-26 34 2486,16-14 1,3 2-24,-6 19 1,15-3-22,-20 5-130,12-2 297,-15 4-857,7-1-3415,-19 5-3154,-3 0-2348,-5 1 9575,-3 0 0,-8 0 1,-3 0-1</inkml:trace>
  <inkml:trace contextRef="#ctx0" brushRef="#br0" timeOffset="663024">26564 8703 22073,'9'-43'379,"1"1"0,-1 1 0,-2 8-228,-2 21-45,-1-3 678,0 5-739,0 2 228,1 0-245,1 2 114,1 1-131,2 2 1,16 1-29,-7 4-17,13 3-11,-11 4 17,1 4-5,-1 3-3008,0 3 2991,-2 3-1318,-2 3 1323,-3 1-788,-4 1 816,-4 0-1572,-3 0 1577,-5-3 1041,-3-1-1029,-6-2 844,-14 4-799,3-7 17,-11 2-1111,9-9 1088,0-2 1157,2-2-1162,3-1 742,-3-2-681,9-3-16,-1 0 252,9-1-56,2-6 2750,2 2-2952,2-5 1337,1 4-1359,2 1-12,2-1 0,2 1-5,1 0 22,1 1-23,2 0-10,2 2-51,11 0 50,7 4-11,3 1-11,2 3 0,-10 1-5,1 2-1,-2 1 45,7 9-39,-10-4 17,3 14-11,-18-11-1,-2 5-5,-10-9 17,-4 2-28,-19 3-101,-12-1 39,-2-1-33,-3-5-96,11-6-218,2-2-1843,-11-3-7568,3-6 8974,6 0 0,14-3 1,15 5-1</inkml:trace>
  <inkml:trace contextRef="#ctx0" brushRef="#br0" timeOffset="664142">27499 8664 16047,'41'-20'-89,"0"1"1,0-1 0,10-6 0,-5 6-293,6 18-325,-15 1 1184,0 1-3105,1 3-2879,-3 0 5090,3 6 0,-19-5 1,-2 1-1</inkml:trace>
  <inkml:trace contextRef="#ctx0" brushRef="#br0" timeOffset="664539">27604 8866 23147,'52'-26'-128,"-1"3"49,-11 13-494,2-1 466,-1 1-16,-1 0 5,-2 0 156,-4 1-150,-4 0 109,-5-1-47,-5 0 33,-6 0 17,-6-1 5,-4-1 7,-4-3 10,-4 0 17,-3-2 40,-6 0 5,-1-2 28,-3-1-3105,-1 0 3161,1 0-44,-1 2 61,2 0 22,2 2 6,3 1 50,1 1 34,4 0 0,0 3-17,1 0-11,2 2-29,0 1 153,2 0-270,-1 4 3310,2 0-3349,0 3 25,2 13-109,0-1-6,2 11 12,0-3-23,2 3 28,-2 2-5,1 2-23,4 16-5,-1-9-467,5 12 427,-1-13-33,2-1-96,0-2-128,0-2-1126,4 7 62,-7-11-1020,0 5-2656,-7-13 5059,-7 1 0,3-7 0,-3-2 0</inkml:trace>
  <inkml:trace contextRef="#ctx0" brushRef="#br0" timeOffset="664807">28365 8482 25550,'7'0'73,"-1"1"-67,-14 31-5683,2-3 5677,-1 1 136,1 4-254,0 0-1029,1 1 704,0-1-279,1-1-454,1-1-757,2-2 208,-1-1 1725,2 0 0,0-14 0,0-2 0</inkml:trace>
  <inkml:trace contextRef="#ctx0" brushRef="#br0" timeOffset="665383">28673 8615 15720,'1'-8'5052,"0"3"-3853,-1 5 929,0 0-1394,3-65-476,-2 47-155,1-18 1,0 6 31,-2 26-40,0 2 6,0 1-90,-1 5 6,0 1 44,-4 11-33,1-2 0,-3 9-16,2-4 4,-2 2 12,-2 12-22,0 4-6,0 0 6,4-3-1,4-4-10,2-8-7,3 5 18,4-11 0,5-1 10,3-1-16,3-2 23,14 1-29,-6-4 17,10-3-27,-2-4 21,-10-5-10,5-1 5,-14-4 11,-4-1 17,-1-1 0,-5-2-3381,0 0 3403,-4-1-5,-1-1 39,-5-4 6,-2 0-40,-2 0 1,0 3-35,1 5 1,2 1-6,-2 0 3426,-1-3-3420,1 3-6,-1-3-3392,1 2 3381,0-1 23,0-2 5,0-2 28,-3-12-28,3 5 5,-2-9 57,2-1-40,3 8 6,-1-5 28,3 11-28,2 2 12,-1 2-7,1 0-5,0 2 3387,2 1-3410,1 1-10,1 3-18,7-1 6,-3 3 1,6 0-12,-2 3 11,0 1-22,3 0-6,0 1 22,8 4 1,-4 1 0,5 5-18,-1 7 1,-8-2-34,8 25 40,-15-17-1,2 15-33,-9-5 11,-3-7-28,-3 9-62,-4-10-162,-2 0-453,-3 1-1127,0 1 1860,-4 3 0,9-15 0,1 1 0</inkml:trace>
  <inkml:trace contextRef="#ctx0" brushRef="#br0" timeOffset="686153">18116 10292 17473,'0'-4'3691,"0"1"196,0 3-3685,0-59-22,1 41-35,1-44-38,-1 57-57,1 2-11,-1 2 6,-1 1-22,2 3-1,1 7-11,-1 2 6,0 8-17,-1-1-17,-1 3-33,-3 3-29,-1 1-89,-3 2-84,0 2-135,0-2-223,2 2-1580,0 9 359,3-12-920,1 5-1477,3-16-3362,0-3 7590,1-5 0,-1-4 0,-1-2 0</inkml:trace>
  <inkml:trace contextRef="#ctx0" brushRef="#br0" timeOffset="686528">18431 9856 23332,'-43'-4'151,"9"2"-123,30 8-5,1 2-6,1-2-23,0 2 17,2-2 17,1 0 6,2 0 33,2-2-3397,3-1 3402,0-2 35,1 1 5,1-2 11,0-2 23,0-1-1,-1-3 34,-2-1 12,0-1 5,-2 0-6,-3 0-22,0 0-27,-2 0 3357,-1 1-3397,-2 0-45,-1 1 28,-6 1-78,2 2 5,-5 0-34,5 3-21,-1 0-18,1 2-173,-4 6-1,4 0-666,-4 12 12,7-5-494,1 6-873,4-3-2543,2 0 4800,4 5 0,-2-12 0,2 1 0</inkml:trace>
  <inkml:trace contextRef="#ctx0" brushRef="#br0" timeOffset="687030">18906 10272 20646,'-44'-35'67,"0"1"0,4 0 1,7 12 1986,20 23-2031,-1 3-6,0 2 16,-2 4 1,-2 2 5,-2 2 11,-2 3-38,-1 1-1,-1 1 11,0 2-11,0 0 862,4 0-817,3 0-62,4-1 453,5 5-459,6-7 24,7 4 1535,6-10-1530,7-2-34,4-3 17,3-4-366,4-1 371,1-4 40,14-10-6,-11-1-16,10-9 16,-14 2 17,-3-2 17,-2-2 11,-3-3 28,-2-1-28,-4-5-1766,-2-1 1766,-3-5-34,-2-2-728,-2-2 750,-1-1 24,-2 2-11,0-10 50,-2 16-29,0-4 6,-1 19-17,0 5-11,-1 2 0,0 4 1538,1 2-1566,-1 4 882,0 2-904,0 2 495,1 4-518,-1 8 12,4 12-18,-2 4 7,2 21-12,-2-12-17,-1 15 0,-3-12-879,-1 3 857,-2 0-28,-1 2-62,0 1-89,0 0-186,3-1-335,1 2-751,2-2-3080,3-2 4570,2 3 0,-1-23 0,1-1 0</inkml:trace>
  <inkml:trace contextRef="#ctx0" brushRef="#br0" timeOffset="688035">18055 10154 18347,'22'-38'621,"1"1"1,-1 0 0,7-10 0,-4 5-168,-8 2 319,1 3-443,-6 10-11,2-6 1028,-6 15-1049,-2 4-7,-1 3 342,-2 3-432,-2 3 228,-1 2-350,0 2 564,-1 5-632,-2 2 1,-1 7-7,-4 12 6,0-2 1,-2 10-3399,2-6 3398,0 2-11,-3 19-5,2-12 5,-1 15-6,3-15 1,1 2 10,2 14 1,1-14-1,1 10 1,3-10-6,1-10 0,1 2 3381,2-12-3314,-1-8 17,2-4-56,-1-11 6,4-15-18,-2 0 12,7-23 0,-5 12-962,3-13 951,-4 9 0,1-4-6,-2-3 11,2-2-11,-3-2 1,2 2 4,0-14-3,-2 7 15,2-2-12,-4 21-4,0 14 4,-2 12-21,1 3 10,-1 1 1,1 2-6,1 0 22,1 3-16,3 2-6,-1 3-2438,2 4 2432,0 3-2005,-1 5 2006,-1 2-1612,-2 3 1595,-2 4-565,-1 2 592,-3 3 1016,-5 1-1021,-2 1 5,-5 0 1518,-2-1-1512,-7 9 0,0-4 12,1-4-18,4-12 18,9-14 22,2-3 11,2-3 11,2-2 2586,1-6-2642,1-3-22,1-8 1731,2-3-1709,2-4 0,3-5 6,1-3-17,1-4 5,1-1 23,4-24 459,0-2-459,0 1-1177,-4 11 1177,-6 25 16,-2 7 57,-1 5-95,-2 6-17,-2 6-1,0 6 12,-4 4 0,0 5-2889,-2 4 2878,0 3 17,-2 3-90,1 3 95,-1 2-5,1 4-6,1 0 773,0 3-807,-2 18-27,2-11-644,-3 12 476,5-16-175,1-2-380,3 0-762,0-2-3651,4-1-4544,1-7 10232,2-5 1,-1-12-1,-2-4 1</inkml:trace>
  <inkml:trace contextRef="#ctx0" brushRef="#br0" timeOffset="688915">19553 10272 14964,'-12'0'4845,"3"0"-2324,9 0-998,0 0-1282,-18 0-45,14 3-45,-14 0 73,18 5-134,0-2-12,1 2 0,0-3-5,2 0 11,-1-1 23,2-1 16,0-1 12,1-1-6,0-1-6,2-1-22,1-1-6,0-3 0,1-2 6,0-3 0,-1-1 16,0 0-16,-1-3 11,0 2 17,-3 0-12,-1 1 35,-2 2-18,0 1-22,-1 3-17,0 1-28,-1 2-16,-1 0-12,-1 1-11,-1 0-6,-2 1-22,0 1-11,-6 4 22,5 0 1,-2 3 16,3-1-23,1 1-5,1-1 17,1 2-6,1-3-16,0 0 5,1-3-17,1 0 11,0-2-856,0 1 5,5-3-1048,1 0 1905,9-3 0,-7 2 0,0 0 0</inkml:trace>
  <inkml:trace contextRef="#ctx0" brushRef="#br0" timeOffset="690332">21175 10271 23416,'6'-47'1004,"-1"0"1,1 3 0,-3 10-871,-3 27-28,0 0-61,0 6-45,0 0 6,-2 6-1,1 1 7,-3 8 16,0 4-51,-2 5 23,-1 5-11,-1 4-90,-6 22-28,4-10-1277,-4 15 1081,6-17-874,2 13-655,3-15 281,3 6-6982,10-11 361,-1-13 8194,6 0 0,-9-16 0,-3-3 0</inkml:trace>
  <inkml:trace contextRef="#ctx0" brushRef="#br0" timeOffset="690716">21555 10022 20616,'-23'-39'304,"-1"1"0,3 1 1,3 11-154,10 24 434,1 1-507,1 1 640,-2 3-678,2 2 350,-2 4-362,0 3 694,0 3-716,0 3-12,-1 12-28,3-6 34,1 9 419,4-11-442,2 0 18,4-1-12,2-1-17,10 4 34,-2-8-5,6 2-1,-6-10 29,0-4-1,-1-2 12,0-4 16,-1-2 6,0-6 22,-1-2 18,0-4 195,2-12-157,-4 6 46,1-9-1,-7 9-11,-2-2 0,-2 2 224,-7-21-319,2 21-11,-5-14-18,4 28 7,2 1-29,-1 3-22,2 1-17,0 2-61,-1 2 39,2 3-45,-4 4-112,2 2-118,0 5-201,2 2-354,0 1-615,3 3-1641,5 1 3125,5 4 0,-4-12 0,1-1 0</inkml:trace>
  <inkml:trace contextRef="#ctx0" brushRef="#br0" timeOffset="690943">21836 10155 17070,'-6'0'3652,"2"0"-1675,4 0-2061,-12-25-72,11 18-91,-10-18-168,15 25-330,-2 2-873,-1 0-4611,-1 2-1237,0 0 7466,0-1 0,0-1 0,0 0 0</inkml:trace>
  <inkml:trace contextRef="#ctx0" brushRef="#br0" timeOffset="691459">21163 10204 26295,'-3'-56'157,"1"14"-112,1 48 0,1 6-6,-1 3 6,0 4-12,-1 6-671,0 5 655,0 6 0,-2 5-17,0 4 16,-3 3 7,-1 1-6,-3 0 11,-2 0-12,-3-4 1,-3-1-1640,-3-4 1646,-5-3 10,-3-2-10,-4-5-29,8-11 0,-1-2-33,-16 7-73,-14 3-112,19-15-302,3-6-668,6-2-1875,5-9 3069,4-6 0,11 3 0,2-2 0</inkml:trace>
  <inkml:trace contextRef="#ctx0" brushRef="#br0" timeOffset="691990">22084 10221 21464,'22'-57'-34,"0"10"1172,-2 43-1228,3 2-464,17 0-45,-7 1-421,14 1-817,-13 2-2795,0 2 4632,2 2 0,-17-2 0,-2-1 0</inkml:trace>
  <inkml:trace contextRef="#ctx0" brushRef="#br0" timeOffset="692158">22014 10430 25119,'33'-17'-1722,"0"0"1,9-2 0,-1 3 1721,13 3 0,-19 4 0,-22 6 0</inkml:trace>
  <inkml:trace contextRef="#ctx0" brushRef="#br0" timeOffset="692700">22880 10135 24603,'-6'-49'297,"1"-1"0,-1 4 0,6 10-162,11 22-40,1 2-39,3 1 34,10-1-57,7 4-27,1 1-1,1 4-5,1 5 0,-8 2-5,16 8-12,-20 0 6,7 7-28,-12-3 16,0 2-10,-2 2-12,-2 0 11,-4 2-11,-3 0-590,-4 1 624,-3-1-246,-5 0 263,-4-2-1,-3-1 12,-4-2 6,-2-2 21,-9 2 1,5-6 11,-7 1 11,10-6 129,-7-2-56,9-2 45,-2-1 597,9-2-614,4-1 250,1-3-199,1-5-147,2 3 1,1-3-28,5 1-23,0 3-22,5 0 6,6 3 5,-1 1-11,7 1 6,8 4-6,9 4 17,15 8-17,-23-4 0,0 1-461,18 9 461,-3 4-11,-20-7 11,-5 0-23,-5 6-10,-18 1-57,-21 6-22,-10-9-1848,-17-4 1546,6-7-471,-5-2-1255,-2 0 2140,-8-1 0,28-4 0,2 0 0</inkml:trace>
  <inkml:trace contextRef="#ctx0" brushRef="#br0" timeOffset="694207">24079 10139 21535,'-1'-42'399,"-1"-1"1,0 4 0,1 7-98,1 18 1452,-1-1-1569,0 4-17,0 1 408,-1 5-453,0 2 185,1 0-252,0 1 638,1 1-767,-2 5-56,2 1-397,-2 12 5,2-4-291,-1 9-516,0-4-1170,-1 2 1650,0 4 0,1-12 0,0 0 0</inkml:trace>
  <inkml:trace contextRef="#ctx0" brushRef="#br0" timeOffset="694432">24063 10298 19776,'-3'3'3500,"0"0"-895,3-3-2465,-2 69-90,-3-39-379,1 12 1,-2 1 351,-8-15 5,-6 2-17,-5 0-62,2-7 1,-3-1-129,-16 13-28,13-11 0,0-1-752,-16 9 959,8-8 0,2 0 0,3-3 0,-14 9 0</inkml:trace>
  <inkml:trace contextRef="#ctx0" brushRef="#br0" timeOffset="695497">25230 10133 15429,'1'-3'4761,"-1"0"22,0 3-4660,13-36-28,-10 26-16,10-26-18,-13 36 506,0 0-539,-5 6-12,1-2-4,-5 5-12,5-4-23,1 0 23,1-2 6,0 0 11,2-3 5,6 0 51,8-6-23,-1 2 57,6-7-51,-11 6 28,0-1 5,-5 2 74,-1 0-102,-2 1 18,0-1-29,-1 1-11,-1-1 45,-2 2-61,1 0-23,1 0 22,0 2-16,1 0-18,-1 0 7,0 1 10,-1 2 18,0 2-23,1 0 0,1 0-28,0 1 22,1-1 1,0 1 16,0-3-6,0 1-5,1 0 0,0-2 6,0 0 106,0-1 34,0-1-118,1-2 11,1-1-6,-1-3 1,-1 1 0,1 0-29,-1 1 12,0-1 5,0 2-10,-1 0 4,1 1-184,-1 0-257,-1 6-74,0 0-469,-1 6-1010,-2-1-4631,0 1 6609,-3 4 0,4-7 0,-1 0 0</inkml:trace>
  <inkml:trace contextRef="#ctx0" brushRef="#br0" timeOffset="695773">25199 10430 26967,'12'17'224,"-2"2"-190,-10 0-5667,-1 3 5667,-2-1-6,-3 2 1220,-3 0-1248,-4 1-6,-4 0-1371,-5 0 1327,-5 2-96,-6-1-183,-6 1-136,-6 0 1503,-3-1-4329,13-10 1,0-2-6316,-14 5 9606,-7 0 0,38-14 0,9-2 0</inkml:trace>
  <inkml:trace contextRef="#ctx0" brushRef="#br0" timeOffset="696375">25918 9955 18459,'2'-3'3753,"0"2"-415,-2 1-3298,21-27 4,-18 23 18,15-17-6,-44 44-39,-8 1 22,-10 7-972,-1-5 994,10-8 18,2-1-1,0-1 1,4 0-7,3-2-16,4 0-16,1 3 4,9 1-16,2-3 40,19 7-24,12-8-38,7 1 966,9-5-955,-4-5-777,6 1 766,5-1-1212,4-1 1206,4 0-34,1 0-33,1 0-1398,0-1 1118,-2 1-219,-1 1-526,-3-1-1211,-6 2 2303,-2 0 0,-26-4 0,-5 0 0</inkml:trace>
  <inkml:trace contextRef="#ctx0" brushRef="#br0" timeOffset="697342">25275 10340 23467,'1'-33'974,"-1"7"-688,1 22-29,-1 1-27,1-1-50,-1 1 144,0-2-200,-1 2 105,-1-3-145,-1 4-5,-1-2 49,1 0-77,1 2-1,0 0 1,1 0 44,1 2-62,0-2 57,0 1-23,0-1 241,0 1-280,-1 0-33,0 1-7,-2 0 12,1 0 23,0 1-23,0 1-6,1 1 6,1-1 308,-1-1-196,1 0-134,0 1 22,0 0-6,1 1 6,0 2 6,0 2-1,0 2 23,0 3-16,-1 2-1,0 3 0,0 4 0,0 4 17,-2 2 56,-6 18-67,-6 4-532,-2 2 526,-3-5 6,2-15 0,-2-2-23,-2-2 12,-3-1-6,-2-2 6,-2-3 10,-1-2-16,-1-2-28,-1-3-11,2-4-56,2-1-101,3-3-207,2-3-610,6-2-920,3-4 1140,4-5 0,4 3 0,3-1 1</inkml:trace>
  <inkml:trace contextRef="#ctx0" brushRef="#br0" timeOffset="698418">26600 9960 15339,'-7'-7'4739,"2"2"-2835,5 5 163,0 0-1748,-2-65 208,7 37-435,-4-9 0,2 1 149,12 17-179,-6 10-11,6 0-12,-5 5-17,9 0-22,-3 2 6,6 1-17,4 6 0,-6 1-40,15 11 23,-15-2-6,4 7-11,-10-4 23,-2 1-17,-3 1-29,-4 10 46,-5-7-822,-6 7 844,-5-12 12,-5 0-7,-3-2-5,-3-2 17,-3 0 0,-2-3 5,-1-1 17,-1 0 1,2-3 10,2-1-3087,2-3 3132,5-1 551,4-1-539,4-2-7,2-1 85,4-5-106,2 0-12,2-3 3381,3 2-3280,52-11-151,-29 12-12,8-1 1,0 2 5,-8 9 6,0 2-12,1 3 1,0 1-23,11 9 6,-9-3-11,6 8-23,-9 0 17,-10-4-6,-2 5-44,-13 0 55,-5-6-61,-16 11 40,1-13-113,-25 10 67,14-13-1556,-14 3 1439,10-8-52,0 0-833,-13-2 263,13-3-554,-4-1 677,12-11 0,14 7 0,-1-6 0</inkml:trace>
  <inkml:trace contextRef="#ctx0" brushRef="#br0" timeOffset="698668">28111 9774 21170,'6'-6'2845,"-1"1"-2206,-5 5 941,0 0-1558,-64 41 0,19-10-981,2-2 0,-1 0 864,-2 7 307,14-9-671,1 1-483,1-1-8096,-9 12 9038,9-8 0,4-6 0,14-12 0</inkml:trace>
  <inkml:trace contextRef="#ctx0" brushRef="#br0" timeOffset="698881">27486 9794 26543,'49'-18'99,"0"0"0,-2 2 0,-5 9-60,7 27-5029,2 5 5001,2 2-11,-14-4 0,0 1-597,-9-6 0,-1 2 555,10 6 0,-1 1-36,-11-7 0,-2 1 336,1 0 0,-1 0-614,-1 2 0,-1 0-476,-1 0 1,-1 2 541,1 3 1,-2-2-1,1 4 1,-4-3-1</inkml:trace>
  <inkml:trace contextRef="#ctx0" brushRef="#br0" timeOffset="703366">2860 4333 16831,'-6'-2'2157,"2"1"-3790,4 1 2464,-49-11-167,32 8-381,-38-8-13,43 12 440,-3 1 1307,-13 4-1058,5-1-77,-13 1-418,8-2 240,-4 0 73,-18 2-156,11-1 2309,-13 1-2552,17-3-2205,2 1 2399,1-2-27,3 0 14,3 0 117,-3-1-63,11 0-262,-1-1-42,11 0-194,2 0-206,3 0-389,0 0 128,3 0-616,0 2 790,-1 2-149,-1 3 245,-1 3-89,-2 9 15,-4 14-96,2-5 1,-2 14 655,5-21-680,1 7 157,1 2-236,0-7 18,0 8 55,-1 3-6,0-7 66,-1 9 53,1-9 96,0 0 47,1-1 22,0 0 22,2 0-108,-1-1-6,1 1-137,0-1 666,3 14-926,-1-10 3297,4 10-3403,1 1-63,-2-10 86,3 9-3409,-3-13 3419,0 0-546,0 0 825,-1 0 218,1 14 91,-1-8 92,-2 10 105,-1 0 55,-1-9 3080,-1 9-3007,-1-13 239,-1-1 30,-1-1 1062,1 0-1034,-3 10-140,2-9 62,-3 29-186,4-28-75,0 17-272,2-21-103,0 1-68,0 1 43,1 0-4,0 12-87,0-10 20,0 9 23,-1 0 73,1-11 19,-1 9 73,1-11-76,0 0 62,0 0-4,0 0-3490,0-1 3414,0 0-509,-1-2 529,0 0 35,-1 7 9,1-1-63,0 0 0,1-3 111,0-9 3133,0 1-3134,1 7-151,0-7-16,2 6-53,-1 0 47,-1-6 753,1 5-847,0-6 10,-1-1-139,0-1 101,1 0-29,1 5 4,-1-4-34,2 4-28,-1-5 95,1-1-41,1-1 56,0 0-31,1-2-75,1 0-14,0-1-5,2-2 201,6 4 92,-1-5 163,8 3-3283,-2-4 3523,3 0-2133,4 0 2323,4-2-5,6-2-127,3 0-128,4-2-232,3-2-778,-10-1 0,0-2-3525,23-3 4330,-16 1 1,-3 1 0,-8 1-1,0 0 1</inkml:trace>
  <inkml:trace contextRef="#ctx0" brushRef="#br0" timeOffset="703938">1554 5476 20967,'-35'39'307,"-1"1"1,2-3-1,8-3-130,12 3-355,1 0 0,-1 1-2897,-3 11 2978,3-12 0,0 0-128,1-2 1458,-1-3-1519,1-2-1448,1-3 742,2-4-790,0-3-1977,2-4 3778,1-2 1,3-8 0,0 0 0</inkml:trace>
  <inkml:trace contextRef="#ctx0" brushRef="#br0" timeOffset="704172">1089 5663 19190,'26'-26'2329,"0"7"984,1 24-4125,4 3 229,3 3 167,5 3 88,1 2 197,-9-1 0,2 1-241,16 9 51,-15-7 1,-2 0-644,13 8 658,-2 2 29,-2-1-22,0 0-125,-2 0-320,2 1-1341,-1-2-7574,-5-1 9636,-5-5 1,-16-9 0,-5-5-1</inkml:trace>
  <inkml:trace contextRef="#ctx0" brushRef="#br0" timeOffset="710868">3336 9219 7808,'-5'-1'2214,"1"-1"1965,4 2-3955,-33-2-95,24 2-63,-25-2 27,33 4 27,1 0 223,4 1-158,0 0 38,5 1 13,1-1 341,9 2-295,-1-2-10,10 2-37,-3-3-13,4 0-3,4 1-400,4-2 509,23 0-207,-11-1-69,-16 0 1,2 0 11,5 0 0,0-1-876,-8 1 1,0 0 829,11-1 0,1 0-4,-11 0 0,-1 0-269,1 0 0,1 1 256,1-1 1,0 1 4,0 0 0,1 0-12,0 0 1,0 0-931,1 0 1,-1 0 937,-2 0 1,4 0 4,24 2 1,1-1-4,-23 0 1,-2 0 4,21 1 1,-3 0 15,-6 0-237,-4-1 250,-5 0 871,-5 0-816,11-1-9,-3 1-56,-2-1 413,-8-1-441,-14-1-10,-3 0 2209,-3 0-2222,-2 2 731,-4-1-646,-2 1 577,-3 0-280,-2 0-348,-5-1-6,0 1 29,-6-2-17,3 0-23,-2 0-5,4 0-45,2 0-67,1-1-140,1 1-1228,1-2-424,0 1-3910,2-1 5825,0 2 0,-1 0 0,0 1 0</inkml:trace>
  <inkml:trace contextRef="#ctx0" brushRef="#br0" timeOffset="717948">15520 11543 22923,'-3'-35'-14,"1"0"0,-3-20 14,5 62 12,1 1-7,0 8 12,1 2-11,0 3 5,-1 2-17,0 3 12,-1 0-3387,0 1 3381,0 1-2268,-1 1 2268,-1-2-846,-3 0 851,0-3-495,-2-2 512,0-3 1522,-1-3-1510,1-1 27,-1-4 51,1-2 2433,1-3-2281,1-2 1612,1-2-1613,0-2 1356,1-2-1356,-2-7-10,2-2-180,-1-7-12,2 2 62,0-15-67,2 5-5,1-13-3382,2 8 3376,2-1-2274,3 0 2263,0 1-5,7-11 5,-3 11-1,5-6-16,-4 16 11,-1 1 0,0 4-5,0 3-12,5-1 0,1 5 2269,1 1-2285,-1 5 3375,-5 3-3364,8 6-12,-5 0-5,7 6 0,-7 1 31,7 10-54,1 7-39,5 12 51,-9-7-6,-6 0-1,-9-11 12,-2-2 1,-2-1 21,-2 4 1,-2-9 11,-1 1-1,-1-9 41,0-4-18,0-3 56,-1-2-33,1-9 5,0-20-44,2 4 16,6-6 0,2-1-17,3 2-358,9-20 348,-3 28 16,1 3-23,2 2 6,-1 3-5,1 3 22,-1 2-22,0 3-23,4 1-11,-4 3 5,3 1 18,-6 5-12,-1 2-17,0 3 359,-1 2-353,0 2-73,5 11 17,-5-4-44,3 9-35,-6-7-302,1 14 118,-3-9-725,0 10 551,-1-11-117,0 0-180,1 0-437,1-1-5046,4 6 6301,0-6 0,-1-4 0,-4-11 0</inkml:trace>
  <inkml:trace contextRef="#ctx0" brushRef="#br0" timeOffset="718407">16674 11434 21713,'-3'-40'476,"-1"1"0,0 1 1,-4 10-292,-1 22-68,-5 0-38,4 5-23,-1 3 0,-2 3-17,-2 4 56,-11 11-61,3-1-1,-8 7-10,8-4-12,-1 0-6,2 1 12,1 0-6,-3 11-22,9-8 6,-2 6-7,10-12 1,4-2 6,2-1-12,4-3 11,12 4 23,-3-9 17,10 1-1,-7-9 6,2-3 1,-1-3-3292,22-18 3330,-14 5 12,15-13 122,-13-1 57,-5-3-106,-2-1 10,-6 4 1,-8 12 0,-2 2-12,-2 3-10,0 2-12,-1 2 3453,1 2-3526,-1 3-27,0 1-29,0 5-39,0-1 17,1 5 11,0 1-6,2 14 0,-1-2-5,0 8-11,0-3-90,-2 15-11,1-8-90,-1 10-95,-1-10-830,-1 14 388,0-10-157,0 7-432,5-15-4974,5 1 6313,3-7 0,-2-4 0,-2-9 0</inkml:trace>
  <inkml:trace contextRef="#ctx0" brushRef="#br0" timeOffset="720279">17158 11408 9397,'2'-4'6099,"0"1"-1175,-2 3-4219,27-63-89,-19 41-358,7-13 0,-1 2 196,-13 22-46,0 3-72,-1 1-84,0 3-100,0 3-25,0 0-78,-2 6 43,-3 10-37,-3 3-11,-3 8-4,1-3-11,-3 3-10,-1 2-48,-1 1-43,-1 1-115,-1 2-3254,1 1 3004,-1 1-1177,-1 0 1,0 1 144,-6 8 524,6-9 0,0-1-1394,-1-4-236,2-5-2,2-4-879,-4-3 2790,6-9 604,-1-2 790,7-24-252,3 5 880,4-30-504,3 15 88,2-13-178,0 9 285,1-2-737,0 0 844,0 0 1136,2-11-161,-1 1-1217,-1 4-133,-3 9-135,-2 15-95,-1 3-50,-1 4-85,-1 1 2473,0 3-2696,0 2 2291,0 2-2471,1 7 67,1 1-67,3 7-5,2-1 5,6 11-33,14 18-40,-4-7-870,10 9 787,-12-20-519,13 12-541,4-2-3300,0 2 1716,-3-5 2789,-9-9 0,-12-11 0,-2-1 0</inkml:trace>
  <inkml:trace contextRef="#ctx0" brushRef="#br0" timeOffset="720694">17714 11156 14085,'0'-4'4761,"0"0"358,0 4-5007,-50-49-4296,26 49 4186,-5-22 1,1 5 3,11 38 74,10-4-74,-1 0-260,3 2 249,1 1 10,2 1-10,1 2 2896,3 1-2896,8 11-12,8 4 0,12 9 12,-3-12 5,2-3-6,2-5 834,-8-5-839,5 4 11,-12-9 0,-5-1 415,-3-3-409,-4-1 22,-11 3-17,-3-5 6,-10 4 0,-2-6-28,-3 0 33,-17 1-5,-3-4-12,-10 0-16,14-5-56,9-3-12,14-3-61,4-2-95,3-3-174,2 0-1792,5-4-1283,0 3 3484,9-3 0,-4 9 0,4 0 0</inkml:trace>
  <inkml:trace contextRef="#ctx0" brushRef="#br0" timeOffset="721510">18133 11337 23495,'16'-31'-160,"0"1"0,18-19-86,-1 44-4529,5 2 4242,1 2-391,3 0 24,2 2-3587,-2 3-3965,-5 0 8002,-7 3 1,-15-3 0,-7-1 0</inkml:trace>
  <inkml:trace contextRef="#ctx0" brushRef="#br0" timeOffset="721686">18272 11499 15429,'-3'0'5338,"1"0"-1922,2 0-3466,25-21-45,-6 15-112,23-16-538,-10 20-89,2 2-1429,2-1 2263,5 1 0,-20 0 0,0 0 0</inkml:trace>
  <inkml:trace contextRef="#ctx0" brushRef="#br0" timeOffset="726926">19517 11458 12349,'0'-5'6054,"0"2"-2144,0 3-3882,6-49-6,-4 38 12,5-34 5,-4 52-5,0 4 5,0 4-5,0 2-1,-1 2-10,-1 14-18,0-7-838,-3 9 844,0-12 11,-5 9-5,2-10 0,-3 5 17,4-13 33,1-2 73,-1-3 61,2-3 874,-1-1-818,1-4-10,-1-1-74,2-1-38,-2-3-23,2-2 44,-1-9-60,1-7-80,2-1 91,14-25-79,-3 19-268,11-17 262,-6 21 6,1 3 17,0 2-6,-1 4-5,-2 3-12,-1 1 0,-2 4-10,-2 1 10,-2 2-11,-1 3 263,0 0-268,0 2-18,0 0 7,1 2-12,1 1 17,0 4 17,1 1-23,1 4-5,-1 0 5,1 3-22,6 11 12,-1 5-12,1 2 16,-4-1 1,-6-8 6,-2-2 10,0-1-10,-4-2 16,0-2-11,-1-4 17,-1-2-6,0-3-6,-1-3 29,-1-2 33,1-3-39,0-4-5,0-3-7,1-5 7,1-1 16,3-12-28,3 5 6,13-19-6,-1 16-731,8-6 720,-4 12 11,1 3-11,-2 2-5,0 3-34,3 2 27,-8 5-4,1 0-1,-8 4 0,-2 1 0,-1 4-5,-1 3 11,0 2-1,-1 2-16,0 2 0,1-1 0,-1 1-11,2-1 6,0 0 702,4 4-708,-1-3-23,3 2 6,-2-6 0,0-2 12,0-2 10,0 0-5,1-3-6,0-2 11,2-1 6,0-1 17,2-1 6,11-5-1,-5 0 17,15-7-11,-15 3 11,5-3-11,-10 3 12,-1-1 10,-2 0-5,-1-1 16,-1-1-21,-2-1 27,2-7 11,0-2-5,-1 0-6,-2 2 28,-5 9-5,0 1 11,-3 4-17,1 0-17,-2 3-11,-1 1-17,-3 1 0,-4 1 6,-2 0-6,-2 2 1,-2 2-12,-2 4 0,0 1 0,1 2-12,0 1 1,-2 7 0,6-3 11,-3 5-6,7-7 6,2 0 0,2-1-11,2 5 11,1-5-3397,5 6 3397,1-11-65,3 1 65,0-5 0,4-2 0,-3-2 0,7-3 6,-4-2 5,4-5 12,0-1 10,2-3 6,0-2 3364,0-1-3364,1-2 11,-1 1-3265,-2-1 3299,-1 2-1035,-2 1 1086,-4 4-182,-2 3 203,-3 3-27,-2 2-39,-1 2 2744,-1 1-2845,-4 5 11,-1 0 1548,-8 12-1554,4-3-5,-5 8 361,5-3-423,-6 11 1,5-7-24,-2 9-49,6-10-3454,3 0 3363,1 0-61,2 1-305,5-1-26,3 0-245,7-1-382,4-2-929,4-2-1821,1-3 4005,6-1 0,-14-6 0,-1-1 0</inkml:trace>
  <inkml:trace contextRef="#ctx0" brushRef="#br0" timeOffset="727267">21000 11569 23377,'3'-24'61,"-3"9"145,-9 28-206,-2 2 11,-2 2 32,-15 12-82,3-5-870,-12 8 842,5-7 16,-2-2 29,-1-2-6,2-3 152,4-6-73,3-4 134,-1-7-57,10-6 29,1-5 28,10-5 922,3-2-692,3-10-29,10-4-217,0 1-18,8 3-5,-1 11-18,0 2 57,8-1-3504,-6 5 3358,6 1 6,-3 7-34,-4 2-22,5 4 17,-7 3-1,1 4-16,0 3 11,0 3-45,0 2-56,-2 2 3045,8 10-3437,-6-7-1529,15 15-359,-11-17-1310,9 5-5148,-9-12 8839,-3-3 0,-7-6 0,-6-3 0</inkml:trace>
  <inkml:trace contextRef="#ctx0" brushRef="#br0" timeOffset="727539">21518 11300 19602,'0'-8'4055,"0"2"-3372,0 6 863,0 0-1484,-27-40 11,17 40 67,-33 6-95,29 32-860,2-5 1,0 1 847,-5 8-16,1 3-586,-1 2 597,0 3-28,2 0-11,2 2-3,7-15 0,3 0-25,1 20-744,3-21 0,4-1 688,12 13-40,10-3-27,9-2-51,9-2 47,-20-21 1,3-2-668,1-1 1,2-1 182,2-1 1,1-1-1117,1-2 1,1-2 1765,6 0 0,-1-2 0,2 1 0,0-3 0</inkml:trace>
  <inkml:trace contextRef="#ctx0" brushRef="#br0" timeOffset="728178">22081 11606 15076,'-6'2'3804,"0"-1"-2718,6-1 3154,0 0-3680,-58 2-163,43-3-133,-43 1-141,60-3-72,5 0-18,8 1-33,1 0-5,5 2-23,7 0-84,7 0-225,14 2 29,-8 0-145,-1 1-287,-11-2-430,-2 1-1020,0-2-2353,-2 0 4543,1 0 0,-13 0 0,-1 0 0</inkml:trace>
  <inkml:trace contextRef="#ctx0" brushRef="#br0" timeOffset="728828">22870 11557 17776,'8'0'3495,"-2"0"-2610,-6 0 487,0 0-1327,10 27-6,-8-14 51,8 31-45,-14-26 33,-2 7 0,-5-10-10,-4 2 10,-3-2-16,-4 0 44,-17 7-67,7-7 0,-12 3 6,13-7 17,0-3 11,3-1 16,3-3 29,4-2 22,3-2 257,2-9-313,7 2-16,1-10-12,8 4-22,2-2-17,2-1-1,4 0-4,3 0-1,2-1 0,3 1-11,2 0-6,13-5 12,-7 4-3387,9-3 3376,-8 8-2258,-1 1 2268,1 1-770,-1 1 782,1 0-33,-2 1 11,1 1-6,-2 1 27,1 0 1863,-1 1-1873,-1 0-12,0 1-5,-1 0 2826,-2 0-2804,5 0-5,-8 0 1722,3 0-1716,-10 0 51,-2 2-52,-1-1 17,-3 0-5,0-1-1,-1-1 17,-1-1-22,1-2-6,-1 0 23,2-6-12,-2 4 1,0-2 10,0 4 1,0 2 0,0 0 5,0 1-6,-2 0-5,-2 0 17,-4 1-22,-1 1-35,-5 2 24,2 0-1,-3 1 0,-1 0 28,-1 1 0,-6 2-33,7 0 11,-3 3-12,9-1 1,1 1-6,-2 5 6,2-1-1,-3 5 6,4-3-11,0 1 0,0 2 6,1 1 0,0 1-18,2 0 12,1 0-5,0 1-12,1-1 28,0 0-61,0 8-34,1-6-90,-1 5-179,1-8-370,1-2-839,0 0-3776,3-2 5338,2-1 0,-2-5 0,2-1 0</inkml:trace>
  <inkml:trace contextRef="#ctx0" brushRef="#br0" timeOffset="729134">23499 11725 24531,'28'-12'224,"-6"13"-196,-24 15-23,-3 8-167,-22 23-124,5-15-768,2-5 1,-2 1-487,-10 5-3376,8-9 1,-1-1 3923,-8 7 1,0 0 0,23-23 0</inkml:trace>
  <inkml:trace contextRef="#ctx0" brushRef="#br0" timeOffset="729596">23992 11678 13205,'3'-7'5360,"-1"2"-3998,-2 5-226,0 0-200,24-60-1063,-15 37 418,5-12 0,-1 2 401,-7 17-267,0 4-55,-2 1-28,0 2-68,-3 3-55,1 2 583,-2 2-684,1 0-118,-1 8 6,0 1-1,0 9-10,-1 1-18,0 4 18,-2 3 5,-2 3-3465,-5 17 3370,2-10-63,-4 15-564,3-14 308,-1 2-242,2 1-290,1 0-655,2-3-734,3-3-1950,4-3 4285,3-3 0,-1-12 0,1-3 0</inkml:trace>
  <inkml:trace contextRef="#ctx0" brushRef="#br0" timeOffset="730127">24463 11659 14376,'1'-7'5416,"0"1"-4189,-1 6 1904,0 0-2896,-20-60-678,14 44 502,-5-18 0,0 7 30,9 27 107,-1-1-168,1 3 0,-1 1-12,-2 5 18,0 2-6,-2 3-6,-2 3-10,0 3 4,-2 2-16,0 4-2926,-1 1 2921,0 2-1,1 0 23,0 0-6,2-1 12,3 0-29,3-2 6,1-1-6,6-2 6,8 5 0,3-8 12,8 2-1,-1-10-6,1-3 1,2-2 5,1-4-11,-1 0 23,-2-5 10,5-8-16,-8 0 0,1-6 11,-11 2-6,-3-1 6,-3-2-5,-2 0 10,-2-1-16,-5 0 5,-2 1-5,-4 0-11,-3 0 34,-2 1-12,-1 0 0,-1 1-12,-1 0-16,0 0 0,0 0 6,1 1 11,1 0-17,2 0 11,2 2 6,2-1-6,2 1 17,3 0 17,1 0-23,2 1 3387,2-1-3387,0 2-10,2-3 4,2 5-16,2-2-5,4 7 16,3 0-22,4 0 11,3 3-11,5 0 11,2 1 0,4 0 0,0 1 11,1 2-6,0 3-10,-1 2 10,-3 3 7,4 9-7,-13-2-5,2 9-5,-16-5-1,-4 2-3408,-7 2 3358,-5 1-372,-7 1 328,-3-1-2190,-2-1 2116,0 0-695,-7 9 41,11-10-3895,-4 13 4723,16-17 0,2-4 0,5-9 0</inkml:trace>
  <inkml:trace contextRef="#ctx0" brushRef="#br0" timeOffset="730386">24922 11318 19187,'11'-41'272,"0"0"1,-2 4 0,0 10-217,-5 25 2240,0 4-2246,1 4 971,1 5-977,2 5-4,2 5-1,1 5-6,1 3-10,1 3-2250,-1 3 2238,1 3-5,-1 3 533,-1 3-561,-2 4-494,-2 3 466,-3 3-40,-1 3-66,-6 2-765,-6-1-759,-9 2-3236,-6-18 1,-4-1 4768,1-4 0,-1-3 0,3-3 0,1-4 0,-9 5 0</inkml:trace>
  <inkml:trace contextRef="#ctx0" brushRef="#br0" timeOffset="734979">25861 11387 23244,'-30'-47'0,"12"10"-17,42 36-22,7 0-23,4 2-951,6 0 901,3 3-28,5 1-28,2 2-17,1 1-33,1 2-1580,-3 0 1540,-5 2-28,-6 1 667,-8-1-650,-9 0-112,-12 3 297,-14-5 56,-12 3 45,-13-5 67,-28 3-39,10-3-530,14-2 0,0-1 558,-15 2 58,14-1 1,1-1 53,-18 3-79,19-3 1,1 0 95,-8 1 429,5 0-407,-1 0-196,15-1-22,2-1 1478,14 0-1450,4-2 5,5 1 17,17-1-67,3-1-12,17 0 6,-3-3 1086,6-1-1092,3-2 29,2-1-1,-15 0 1,0 0 0,16-4-6,-19 3 0,-1 0 11,4-5 17,-8-2 28,-6-1-6,-8-2 12,-6-2 5,-3-1 11,-6-1 29,-4-1 10,-3 1 29,-3 0-81,-1 1 114,0 1 34,0 2 22,3 3-5,0 1 16,4 4-39,2 2-50,2 1-34,1 3-56,2 0 358,3 1-381,11 1 58,0 4-102,9 2 0,-2 6 0,3 3 11,2 3-22,1 2-263,-2 2 258,-1 1-1,-5 1-22,-2 3-23,-6-1-433,-6 3 361,-5 0-40,-8 4-106,-8 1-100,-8 3-197,-7 0-258,-4 1-554,-1-1 1389,8-10 0,1-2 0,2-1 0,-9 7 0</inkml:trace>
  <inkml:trace contextRef="#ctx0" brushRef="#br0" timeOffset="735411">27435 11324 15199,'3'-42'668,"0"1"1,-1 4-1,-1 7 2199,-3 17-2547,-1 2 1039,1 4-1225,0 3 562,1 2-696,1 1 2281,-1 8-2270,1 3 12,-2 9-12,1 3-6,0 6-10,-1 3-12,-2 19-426,0-9 317,-2-4 0,-1 0-193,-2 9-717,2-14 0,0-1 51,-3 14-836,2 1-2133,1-2 3954,3 2 0,2-23 0,2-2 0</inkml:trace>
  <inkml:trace contextRef="#ctx0" brushRef="#br0" timeOffset="735920">27887 11440 24060,'-23'-27'89,"-1"-1"1,-14-14-29,34 54 29,-1 9-50,2-3-1,0 17-22,3-13 20,0 19-26,2-18 0,3 9 8,9-3-19,0-7 6,8 6-17,-1-9-6,2-2 6,16 5 11,-8-8 16,9 2-4,-14-10-7,-2-3 6,-2-1 29,-4-6 32,1-6-4,-8-9-46,-3-1-5,-8-2 11,-4 3-23,-6-1 18,-3 0-12,-2-1-11,-4 1 17,0 0 11,-12-6 33,-18-9-44,8 7-2704,-9-4 2726,23 14-1051,1 0 1062,2 0-5,3-1-6,3 0 56,-1-9 7,6-2 4,2-7-55,7 11 2343,7 5-2360,2 9 1422,5 2-1439,2 2-6,3 2 23,11 2-23,9 2-17,1 4 12,2 3 5,3 12-5,-10-2-6,10 9 5,-15-3-22,-1 2 1,4 15-7,-10-10 6,1 11-156,-13 1-3461,-7-8 3153,-8 9-522,-7-11-1708,-8 1 2711,-8 3 0,13-16 0,0-1 0</inkml:trace>
  <inkml:trace contextRef="#ctx0" brushRef="#br0" timeOffset="756281">18631 12468 21679,'-31'-53'364,"3"10"-319,13 43 6,-3 3-23,-5 2 23,-18 10-6,-10 8-1110,-2 1 1070,21-7 1,2 1 352,-1 2-358,-5 6 179,21-12-190,6 3 22,10-2 11,5-1 545,7-1-567,2-6 0,3 1-11,2 0 6,3 0-1,3 0-5,2 1-1804,2 0 1787,2 1-183,14 4 189,-11-2-508,8 4 502,-17-5-6,-5 0 6,-4 0 1658,-5-1-1641,-5-1 17,-4-1 198,-13 3-204,-2-2 5,-11 2 1,-20 1-12,7-3-33,-17 3-1716,11-5 1665,0-1 12,-1-1 16,2-1 12,2-2-392,-5-4 324,17-2-44,0-4-45,20-1-286,8-8 168,6 3-117,5-6-2631,3 5 2266,4-1-42,1 1-1044,3 0-4858,16-4 3441,-8 5 3310,18-6 0,-29 13 0,0 0 0</inkml:trace>
  <inkml:trace contextRef="#ctx0" brushRef="#br0" timeOffset="756623">18784 12560 21959,'28'-21'121,"1"0"0,16-13-104,-45 36 39,0 7-39,0 2-4247,0 12 4236,0-5-1409,0 7 1408,-1-7-228,1 7 228,0-7 1,2 5-1,1-10 7,2-2 2137,0-2-2110,3 0-5,0-5 3210,3 0-3171,7-5 619,18-13-524,7-5-28,1-5-3151,-3-8 3252,-21 14-968,4-8 985,-14 10-54,1-7 20,-6 7-28,-1-5-28,-3 9 2739,-2 1-2800,-1 3 1387,-4-1-1482,1 5 480,-1-1-508,3 4-91,-2 2-5,1 1-73,0 4-123,2 2-202,1 3-291,0 2-425,3 1-528,2 1-1797,4 2-5142,3-3 8693,-2-1 0,-3-7 0,-4-2 0</inkml:trace>
  <inkml:trace contextRef="#ctx0" brushRef="#br0" timeOffset="757216">19477 12598 23422,'-23'3'89,"4"3"-72,17 10-6,0 0-11,0 1 6,0 0-23,-2 4 34,-1 0-11,1-2 38,0-5 57,2-9 45,0-2 33,0-2 17,2-1 146,-1-6-158,1 0-32,0-7-18,1 1-11,1-2 0,2-2-22,2-2 40,4-11-108,-1 6 23,4-7 51,5 3-57,-5 7-5,7-4-6,-6 9-5,0 3 22,7-2-23,-4 6 29,11 1-45,-11 5-12,6 1 7,-7 3-7,1 1-5,1 3 0,0 3-11,1 1-11,-1 2 10,-2 2-10,-1 2-23,2 11 17,-7-6 6,1 8-253,-9-6 264,0 0-1,-2-1 12,0-1 0,-3-3 40,-6 3-24,1-9 1,-5 1 0,4-10 258,0-1-247,1-2-6,1-3-22,1-1 12,2-6 10,1-6-11,2 0-5,1-6 5,4 3 0,2-1 0,4-1 1,2-1-1,2 1-6,3 0 23,9-5-16,-5 9-1,7-4 6,-9 11-1,0 2-10,-1 2-6,0 1-34,-1 3 34,0 0-16,5 4 4,-5 2-4,3 3 4,-6 2-55,5 8-17,-5-3-56,4 7-73,-7-4-661,5 11 45,-5-6-752,3 9-167,-6-10-1327,-1-1 3075,-1 0 0,-3-9 0,-1-2 0</inkml:trace>
  <inkml:trace contextRef="#ctx0" brushRef="#br0" timeOffset="757435">20427 12507 18061,'-1'-3'3568,"0"0"-1165,1 3-2470,45-29-3022,-25 23 2951,8-9 1,3 4-1022,6 19-1,-6 2-1041,12 4-2309,-11-1 4510,6 1 0,-19-6 0,1 0 0</inkml:trace>
  <inkml:trace contextRef="#ctx0" brushRef="#br0" timeOffset="757939">20560 12686 24010,'25'-11'-269,"0"1"51,3 5-74,1 0-100,4-1-89,0 2-114,2 0-1067,0 1 771,-2 1-156,-1-1-264,-2 2-229,0 0-191,-2-1 141,0 1 156,-1-1 437,0-1 230,9-2 985,-10 2 34,6-3 235,-13 2 292,-2 0 346,-2 0 787,-5 0-271,-2 1 116,-4-1-307,-2 2-268,-2 0-241,-2 0-168,-2 0-90,-4 2-94,-2-1-74,-1 1-73,-1 0-89,-1 1-56,0 1-73,0 3-67,1 0-45,0 3-45,2 1-17,1 1-16,1 2-12,3-1-10,1 2-12,2-1 5,2 4-27,4-3-1,1 3 1,5-6 0,3 0 22,2-2 5,4 1-27,3-3 5,3 1 6,1-3 5,1-2 29,-1-1 16,-1-2-6,-2-2 158,3-8-68,-8 1 45,1-7-11,-10 4 6,-3-1 16,-2-2-11,-2 1 17,-1-3-34,-4 2-33,-1-1-1,-4 1-33,-2 2-11,-2 0-11,-1 3-29,-1 1-16,-1 3 0,1 2-12,0 3-27,-1 1-6,3 1-106,-2 3-214,2 1-2228,-5 11 2576,5 0 0,1-2 0,6-5 0</inkml:trace>
  <inkml:trace contextRef="#ctx0" brushRef="#br1" timeOffset="779259">13449 13339 17557,'0'-3'3999,"0"1"-588,0 2-3276,-43-62-1833,25 45 1740,-7-18 0,-2 5 14,10 28-22,-3 0 253,-3 2-254,-2 3 40,-16 9-39,-5 7-29,1 4 7,6 1-1,17-6-17,5-1 1,6 0-7,4-2 372,3-1-360,3-1-5,10 4-7,0-4 1,9 3-6,2-6-11,3 2-39,18 7 27,-6-3 12,11 7-2385,-12-4 2380,0 0 126,8 12-115,-8 2 22,-3 0-334,-15-1 345,-12-12-5,-6-1 11,-4-2 3209,-7-1-3198,-4-3 0,-6-1-17,-3-2-5,-4-2 5,-19 1-5,9-5 5,-14 0-22,16-3-487,0-6 437,4-2-51,4-5-51,5-4-77,5-1-2834,6-1 2632,5 0-666,4 1 178,2 2-644,5 2-2503,1 1-4354,3 1 8431,1 2 0,-3 4 0,-2 3 0</inkml:trace>
  <inkml:trace contextRef="#ctx0" brushRef="#br1" timeOffset="779552">14072 13313 18252,'0'-7'5108,"0"2"-4464,0 5-145,-10-61-107,7 39-87,-3-17 1,1 3-54,5 20-34,0-2-33,0 9-40,0 2-38,0 3-23,0 2 0,2 1-90,-1 5 40,0 2-1,2 7-16,-2 2-6,1 6 1,-2 4-1,0 4-260,-1 6 249,-1 5-39,-2 3-87,1-9 0,0 0-137,-2 20-953,1 3 1,1 1-2583,0 2 1950,2-14 0,0-1 1848,1 4 0,0-24 0,0-1 0</inkml:trace>
  <inkml:trace contextRef="#ctx0" brushRef="#br1" timeOffset="780069">13886 13581 23061,'35'-26'-16,"0"1"1,1-1-1,13-9 1,-3 9-1837,-3 24 1807,3 2 0,-1-1 17,-1 1 17,-4 0 17,-3 0 711,-6 0-717,-5 0 384,-2 0-345,-10 0 138,-2 0-104,-9 0 1220,-2 1-1192,-5 0 34,-1 1 16,-5 1-6,0 1 141,-7 4-146,2-1 0,-4 4 0,7 0-6,0-1 102,0 6-157,6-4-12,0 4-11,5-6-6,4 0 1,2-1 38,12 2-50,-1-4-5,7 2 5,-5-7-28,4 0 6,0-2 6,1-2 10,2-2 12,-2-3 5,-1-4 18,0-1 21,-4-4 135,2-10-117,-8 4 10,0-8-10,-8 10 16,-2 1 0,-1 1-11,-3 2 0,-1 2-17,-3 2 0,-3 2-5,-2 2 44,-7 3-89,2 2-17,-4 2 45,-5 9-45,5 0-244,-7 7 239,8-1-23,0 0 0,2 3 0,1 1-17,2 1 17,3 2-11,3 0-6,3 0-3337,2 0 3287,3-1-34,5 1-614,3 0 429,6-1-235,4 2-341,5-1-584,5 3-1222,5 0-6825,-1-1 9493,-2-4 0,-15-9 0,-5-5 0</inkml:trace>
  <inkml:trace contextRef="#ctx0" brushRef="#br1" timeOffset="780561">15008 13674 18179,'0'-7'4840,"0"2"-3872,0 5-178,0 0-145,-2-62-141,2 39-292,-1-13 1,0 2 431,1 15-409,0 8-72,0 0-57,0 7-44,1 2-6,-1 2-28,2 6-11,1 3-1,4 21 18,-2-4-23,4 15-454,-4-3 460,0 4-51,-3 7 29,-1 5-1185,-2 6 1174,-2 1 16,-2 1-12,0-4-4,1-5-7,2-13 1,0-1 5,-1 6 0,-1 16 12,1-41-1,1-6 12,-2-5 33,0-4-17,0-5 384,0-5-378,0-5-45,0-15 17,1 1 0,1-12-6,1 3-5,1-3 872,0-5-861,0-3 3,1 7 0,-1-1-643,0-22 643,0 21 0,1-1 8,-1 1 0,0 2 1,0-16-7,0 20 1,0 2 33,0-6-28,0 2 0,0 5-5,4 1 0,15-11-6,-3 16-12,21-11 18,-13 24 47,10 0-70,-6 7 11,3 3-16,3 0 5,1 5-5,2 3-6,1 5 5,-1 3-80,-1 3 91,-6 3-21,-4 2-381,-9 1 369,-11 12 62,-12-9-6,-11 8 6,-25-6-17,5-8 11,-16 3-11,11-11 17,-1-3-23,0-2-44,1-2-57,2-2-72,3-2-151,6-1-241,7-3-438,7-1-822,7-4 1831,5-3 0,3 5 0,2-1 0</inkml:trace>
  <inkml:trace contextRef="#ctx0" brushRef="#br1" timeOffset="780817">15740 13549 26278,'36'-40'-666,"-1"8"10,-12 30-497,5 0-8678,14 0 8350,-14 0 0,1 1 1,-21 1-1</inkml:trace>
  <inkml:trace contextRef="#ctx0" brushRef="#br1" timeOffset="781194">16253 13362 26228,'-3'-44'93,"0"1"1,-1 3-1,5 9-54,13 21-22,2 1 11,1 2-22,1 2-6,2 2-6,0 1-11,0 3 0,0 3-5,0 3-56,11 21 61,-14-7 0,5 15-22,-18-11 11,-13 13 22,-3-9-213,-13 10 236,-19-2-2554,7-10 2554,-13 8 5,14-14-22,3-3 17,4-2-6,6-3-1329,6-3 1341,7-1-12,4-1 0,4-2 11,3-1 142,4-1-147,3 0 6,7 0-669,4-3 646,5 0 1146,4-1-1174,5 0-39,4 0-96,4-2-375,-8 2 0,2-1-2619,3 1 0,1-1 3157,4 2 0,-3-1 0,13 1 0,-26 0 0</inkml:trace>
  <inkml:trace contextRef="#ctx0" brushRef="#br1" timeOffset="783743">12905 14246 15216,'-49'5'400,"0"0"0,0 1 0,-14 0 0,-2 0 0,7 0-230,14-1 1,2-1-1652,-18 1 0,5-1 1935,15 0 95,7-2 482,7 0-572,8-1 491,9-1-765,8 0-68,12-1 35,10-2 21,13-1-16,11-1-2657,11-1 2553,-23 3 0,2 1-14,4-1 1,1 0 185,4 0 1,2 0-209,3 0 0,2 0-342,3 0 1,1 0 332,4 0 1,1 0-611,2-1 1,2 1 599,-20 0 0,0 1 1,3-1-1,5 0 1,3 0-1,1 0 1,-2-1-3,4 1 0,-3-1 1,7 0 7,-12 1 1,5 0 0,2-1-1,1 1 1,-2-1 0,-5 1-233,3 0 0,-4 0 1,0 1-1,3-1 231,1 0 1,3 0-1,1 0 1,-2 0-1,-2 0-154,-1 1 0,-3 0 1,-1 0-1,1 0 151,0 0 0,1 1 0,0-1 0,0 1-72,-2-1 1,-1 1 0,2-1 0,5 1 73,1-1 0,5 1 0,3 0 0,0-1 0,-1 1 0,-6 0 0,2 0 1,-4-1 0,0 1 0,5 0-3,-6 0 0,6 0 0,2-1 0,-2 1 0,-2 0 0,-7 0 3,9 0 1,-7 0 0,-1 0 1,1 0 1,0 1 0,-1-1 152,-2 1 0,-1-1 0,0 1-158,-2-1 0,0 1 0,-2 0 0,-2 0 0,0 0 0,-2 0-9,19 0 1,-3 0-34,-4 1 0,-2-1-90,-5 1 1,-1 0-298,-6 1 1,-1 0-5184,23 1 5612,-11 0 0,-25-1 0,-7-1 0</inkml:trace>
  <inkml:trace contextRef="#ctx0" brushRef="#br1" timeOffset="785495">18796 13865 25013,'-10'-33'28,"0"0"0,-6-16 676,16 61-665,3 16-33,-1-1 234,2 12-251,-2-6-1206,-2 18 976,-3-9-235,-2 14-2111,-7 1-952,2-14 3539,-4 14 0,9-36 0,1-3 0</inkml:trace>
  <inkml:trace contextRef="#ctx0" brushRef="#br1" timeOffset="785876">19181 13540 22430,'-44'-24'177,"-1"-1"1,4 2-1,9 10-98,21 24 902,0 1-942,2 2 327,1 3-349,1 0 199,1 10-211,2-7 12,2 6 532,5-8-544,2-2 6,6-1 6,2-1-6,4-3-11,2 0 17,2-4 0,2-3 50,7-4-10,-7-4 27,2-6 11,-10-2 34,-4-4 0,-3-2 11,-2-2 11,-4-3-6,-1-2 91,-6-10-68,-7-1-90,-2 2-266,-4 7 244,6 13-6,-3 3-27,1 4-6,-1 3-17,1 2-17,2 1-6,-5 8-10,7 1-23,-4 8-62,8-1-66,2 4-136,2 3-234,2 2-399,5 3-388,6-1 1341,25 14 0,-20-22 0,13 6 0</inkml:trace>
  <inkml:trace contextRef="#ctx0" brushRef="#br1" timeOffset="786111">19411 13837 19809,'-7'0'3478,"2"0"-2654,5 0 1080,0 0-1909,-12-32-23,19 23-40,-5-24-60,25 31-108,3 2-139,4-1-1006,1 1 317,1 1-986,2 1-3114,0 3 4409,4 2 0,-21-3 0,0 1 0</inkml:trace>
  <inkml:trace contextRef="#ctx0" brushRef="#br1" timeOffset="786269">19468 14048 22548,'-38'14'433,"-1"-1"0,2 0 1,13-4 752,23-9-996,4 0 258,3-1-381,6-2 131,5-3-204,7-2-1,4-1-66,6-2-61,4 0-90,3-1-1781,4 0 1225,4 0-603,2-1-1630,3 2-6386,-5 0 9399,-7 3 0,-19 3 0,-11 3 0</inkml:trace>
  <inkml:trace contextRef="#ctx0" brushRef="#br1" timeOffset="786685">20361 13856 23376,'0'-55'681,"0"0"1,1 5 0,0 5-240,2 1 86,3 7 10,2-1-314,-1 13-28,3-2-67,-4 15 47,-1 4-103,0 4 2,-1 2-3,3 8 80,0 3-85,3 10 28,-1 4-28,1 6-11,-1 6-11,-2 5-643,-3 4 620,-4 5-10,-7 2-24,-5 2-877,-8 0 721,-4-1-319,-4-1 487,7-12 0,0-1 0,1-4 0,-7 15 0</inkml:trace>
  <inkml:trace contextRef="#ctx0" brushRef="#br1" timeOffset="788814">21201 13776 21131,'0'-3'2156,"0"1"-190,0 2-2033,-4-38-40,3 28-133,-2-27-270,3 40-588,1 3-1529,1 3-6659,0 1 9286,1 0 0,-3-5 0,1-2 0</inkml:trace>
  <inkml:trace contextRef="#ctx0" brushRef="#br1" timeOffset="789002">21198 14061 22660,'4'6'2235,"-2"-2"-6277,-2-4 4076,-1 89-85,-5-47-558,2 15 1,-4 0 300,-12-12 648,-8 3-2500,0-13 1,-4 0 2159,1-3 0,1-2 0,3-3 0,2-2 0,-8 4 0</inkml:trace>
  <inkml:trace contextRef="#ctx0" brushRef="#br1" timeOffset="789802">22634 13696 22515,'14'-45'942,"-1"0"1,1 2 0,-6 13-775,-8 26-11,0 3-67,-5 13-18,-3 9-49,-3 7-12,1 5-11,2-6-17,0 3-3431,1 2 3342,0 3-118,0 2-513,-1 2-1772,0 13 2509,1 0 0,2-14 0,3-11 0</inkml:trace>
  <inkml:trace contextRef="#ctx0" brushRef="#br1" timeOffset="790160">22948 13290 23769,'-40'0'89,"0"0"1,3-1 0,10 5-5683,22 12 5643,3 0 1225,1 1-1241,4 1 872,2 0-895,4 0 6,3-1 11,3-2-28,2 0-6,2-3-5,3-2-12,-2-1 79,2-4 23,-4-2 38,-2-3 6,-2-3 202,-2-9-140,-5 0 3509,-1-16-3554,-4 9-22,-2-8-6,-3 8 290,-5-6-329,0 7-12,-3-3 18,-3 7-51,4 6-17,-8-1-11,7 8-17,-6 4-17,7 3-22,-1 4-39,1 3-67,2 3-1816,-6 22-537,8-12 2453,-2 18 0,8-30 0,0-1 0</inkml:trace>
  <inkml:trace contextRef="#ctx0" brushRef="#br1" timeOffset="790486">23536 13473 21098,'1'-10'2885,"-1"2"-2255,0 8 93,0 0-661,-60 3 16,17 13-810,2-9 1,0 3 753,-7 19-5,15-5 17,0 2-347,3 1 324,3 0-2617,4 0 2606,4-1-1821,5-2 1826,4-1 437,6 6-442,5-8 0,4 4 0,5-11 381,3-2-370,2-3 2221,1-3-2226,3-2-18,14-2 1,-5-2 3004,11-3-3038,-10 0-95,3-3 63,-1 0-456,1 0-481,0-1-1014,2-1-4160,1 0 6188,6-2 0,-19 5 0,0 0 0</inkml:trace>
  <inkml:trace contextRef="#ctx0" brushRef="#br1" timeOffset="790708">23838 13448 24441,'35'-43'-1188,"1"11"-8171,26 44 9359,-16-2 0,7 2 0,-32-7 0</inkml:trace>
  <inkml:trace contextRef="#ctx0" brushRef="#br1" timeOffset="790894">23852 13703 18941,'48'-6'-219,"-1"0"1,-2 0 0,-6 1-280,-7 1 181,21-1-6595,5-2 6912,4 0 0,-23 2 0,-18 3 0</inkml:trace>
  <inkml:trace contextRef="#ctx0" brushRef="#br1" timeOffset="791180">24473 13328 18964,'-3'-4'4066,"2"1"-1546,1 3-2279,-6-61-34,9 43-120,-5-16 0,3 4 59,7 24-34,2 2-17,0 0-22,3 2 33,9 2-72,-3 3-6,8 2-6,-7 5-5,1 2-12,0 4 18,1 3-6,-3 4 5,1 3-22,-2 3 6,-1 3-6,2 20-1019,-6-9 1019,2 15 5,-11-26 1,-2 1-15,0 1 1,-1 0-43,-1 9 1,-1 0-15,-1-10 1,0-2-348,-3 4 1,-1-2-749,-2 1-4725,-2 6 5885,2-15 0,4-13 0,0-1 0</inkml:trace>
  <inkml:trace contextRef="#ctx0" brushRef="#br1" timeOffset="791367">24481 13686 21399,'0'-4'2734,"0"1"-1210,0 3-1446,70-57-1096,-24 34 970,8-11 1,1 2-233,-2 20-466,-2 5-1337,-17 5 2083,3 2 0,-18 0 0,-1 0 0</inkml:trace>
  <inkml:trace contextRef="#ctx0" brushRef="#br1" timeOffset="797976">18837 14989 15905,'-2'-2'4257,"0"-1"-840,2 3-3406,-20-23 11,15 21 1,-15-13 16,20 29-17,0 5-11,0 1 6,1 4-39,0 1 27,0 14-16,-2-8 22,-1 10-521,-1-13 526,-3-2 12,0-1 6,-2-3-6,-2-3 28,1-2 235,-3-2-33,4-7 296,1-1-347,3-7-67,3-4 484,0-2-568,1-6-11,0-2 5,2-4-11,0-2-5,3-3 11,1-1-1,1-4 7,1-1-12,2-3-11,0-1-3403,2 0 3386,0 1 11,0 3-1247,0 4 1248,0 4-93,-1 4 81,0 5-11,-1 2 12,1 2-7,-2 4-5,1 1 2729,1 3-2718,-1-1 1856,1 2-1851,0 2 143,1 1-159,7 8 0,-4-2 11,5 6-11,-5-1-11,0 1 0,-1 2-12,-2 1 12,0 2 0,-2 0-11,-3 0-1,-2 1-5,-3-2 6,-1 0 16,-3-3 17,-1-1-5,-3-2 11,0-4 0,1-2 5,0-3 28,1-1-16,1-3 5,2-2-5,0-3-12,1-3 6,0-2 6,3-4-1,2-1-5,4-3-5,2-2-18,1-1 7,4-1-1,0-1 0,2 1-5,0 2-1,0 0 12,0 4-6,-1 2-5,-3 3-1,-2 2-5,-2 3 6,-2 3-12,-3 1 1,0 3-1,-1 3-11,-1 3-16,-1 4-23,0 5-45,0 1-39,-2 4-67,0 1-96,1 0-95,0 1-89,3 0-79,0 0-66,4-2-175,2-1-314,3-3-721,3 0-1076,4-3-1743,2-2 4661,5-2 0,-12-5 0,0-1 0</inkml:trace>
  <inkml:trace contextRef="#ctx0" brushRef="#br1" timeOffset="798297">19840 14964 11514,'2'-6'6732,"-1"2"-1394,-1 4-5047,-31-61-1535,16 45 1347,-4-17 1,-1 5 53,5 28-34,1 0 436,3 3-498,1 0 236,4 3-257,1 1-12,2 1-6,0 2 17,3 0-5,-1 4 11,3-1 5,2 3 770,3 0-770,3 2-10,3 0-7,2 1 6,2 0-27,3 2 16,1-1-12,3 2-16,2 0 0,-1-1-11,0-1 0,-2 0 17,-2-2-6,-5-2 0,-4-1 0,-5-3 0,-3 0 5,-4-4-5,-6 0-45,-15 0 29,-2-3-18,-14-1-39,5-3-22,-4 0-90,-1-2-72,-2-2-102,1-2-100,2-3-146,3-1-263,5-1-600,5 0-1920,5 1-5345,5 1 8733,5 3 0,5 2 0,1 2 0</inkml:trace>
  <inkml:trace contextRef="#ctx0" brushRef="#br1" timeOffset="798563">20256 14927 17130,'45'-20'-219,"-1"0"1,-3 2 0,-4 4-219,-7 14-167,1 1 2224,2 1-5015,10 5 399,-15 1 2996,9 12 0,-26-13 0,0 6 0</inkml:trace>
  <inkml:trace contextRef="#ctx0" brushRef="#br1" timeOffset="798707">20341 15069 16105,'-47'13'1258,"0"-1"0,5 0 1,9-3-425,23-6-74,7-1-110,10-1-151,6-3-102,10-2 91,27-7-376,-4 2-550,-14 2 0,1 0 460,20-2-39,1 0-78,-15 4 0,3-1-448,2 1 0,0 0-1259,-1 0 1,0 0 1801,4 1 0,-7-1 0,-8 2 0,-1 0 0</inkml:trace>
  <inkml:trace contextRef="#ctx0" brushRef="#br1" timeOffset="799516">21553 14920 24307,'2'-39'313,"0"-1"1,1 3-1,-2 9-94,-4 22-45,0 1-45,1 2-56,1 1-17,0 2-45,1 7 6,0 9-6,0 4 11,-2 19-27,-1-10-325,-2 10 274,-2-7-28,0 0-365,-4 17-44,3-12-279,0 9-2001,7-6-5309,10-6-1749,-2-3 9595,7-13 1,-9-13-1,-1-3 1</inkml:trace>
  <inkml:trace contextRef="#ctx0" brushRef="#br1" timeOffset="800021">21901 14946 13544,'12'-43'636,"0"1"1,0 3 0,-5 9 1786,-7 21-2093,-1 3 1384,-2 2-1552,0 1 861,-1 3-955,1-1 3184,-2 2-3185,1 3 620,-3 2-614,0 3 50,-5 9-66,2-1-24,-4 7 12,4-4-17,0 1-5,1 2-1,1 1-3408,1-1 3397,1 1-1997,3-1 1986,1-1-1607,2-1 1596,0-1 0,4-2-11,10 6 1623,1-8-1623,9 4-1,-2-10 1986,16-1-2075,15-7 84,-10-3 33,4-8 23,-27-2 3382,-3-2-3382,-2-1 11,-3 0-22,-4 0 5,-3-7-16,-7 6 5,-4-5 22,-13 1 35,-22-6-52,-4-2-3402,-2 2 3403,12 4-12,15 7 40,-3-9-17,8 6 6,-2-5-6,11 7 5,2 0-10,2 0 5,2 0 3414,8-7-3386,3 0-33,4 1-1,2 4 6,-3 7 0,2 2-6,3 2-27,2 0 10,2 2-5,1 2 0,2 1-373,2 3 378,0 1-5,-1 4 6,0 2-1,-3 3-5,-2 1 0,-5 2-11,-3 1 17,-5 3-1,-4 0 1,-4 2-6,-5 2-28,-4 2-22,-8 2-124,-3 0-3565,-6 3 2546,-2 0-5957,-2 1 7150,-4 5 0,15-17 0,1 0 0</inkml:trace>
  <inkml:trace contextRef="#ctx0" brushRef="#br1" timeOffset="815157">15856 15845 22856,'-2'-7'286,"2"3"-197,1 7 7,0 0 21,0 0 23,-1 2-11,0 0 11,0 0-6,-3 1-10,-1 0-24,-3 0-4,0 1 66,-6-1-56,3-2 1,-4-1-1,3-3 12,0 0-6,0-2-11,-2-2-17,0-3 95,-8-10-89,4 2-12,-6-8-16,8 4 0,2 0-12,2-1 68,0-5-102,7 7 1,0-2-6,4 9-11,3 1 6,3 2 5,4 2-5,2 2-17,3 3 16,2-1-16,1 4 11,2 1 11,0 3-16,1 3-1,1 2-5,-1 1-17,4 13 17,-10-4-6,1 10 0,-12-6-11,-4 3-11,-7 4 5,-6 3-5,-9 3-679,-9 3 696,-7 4 10,16-22 1,-1 1 2,-2 0 1,-1-1 2,0 1 1,-2 0 5,-11 6 0,0 0 14,10-8 0,1-2 3,-7 4 0,1-3 22,-3-2 11,6-10-5,8-5 11,5-10-57,5-5 46,5-7 22,3-17-33,7 7-6,4-10 0,6 11 0,6 2-236,2 3 208,4 4 5,1 1 1,1 5-12,1 3 6,0 3-5,1 3-1,-1 1-5,0 4-23,1 3-223,12 8-57,-8 0-280,10 6-3007,-13-3 1938,-1 3-3734,-1 1 5397,1 3 0,-13-11 0,-2 0 0</inkml:trace>
  <inkml:trace contextRef="#ctx0" brushRef="#br1" timeOffset="815631">16353 15981 21499,'7'-39'209,"0"1"0,-1 0 0,-5 11-142,-6 24 1406,-4 0-1399,-14 8-63,5 2 0,-14 5 0,8 2 12,-2 2-7,-1 2-21,0 2-29,2 0 23,2 1 0,5-1 11,4-1 11,6-2-45,2-1 29,4-1-12,1-3 17,4-2 509,10-1-509,2-5 293,9 0-288,-1-8 1,3-2-6,3-5 39,12-10 920,-10 1-780,16-16-56,-23 13-416,3-8 455,-12 11 34,-4 0-17,-2 1-5,-4 3 151,0-2-101,-4 5-157,0 2 34,-2 6-84,0 4-29,-2 4 463,-1 1-446,0 4 12,-1 4-11,0 2-12,-1 3 0,1 2-3402,1 2 3391,1 1-1782,1 0 1732,2 2-269,0 0-78,4 12-56,1-9-1525,8 19-71,-3-20-3065,5 5-4215,-6-14 9346,0-3 0,-5-7 0,-2-3 0</inkml:trace>
  <inkml:trace contextRef="#ctx0" brushRef="#br1" timeOffset="815965">16788 16131 19619,'-3'-7'3635,"0"1"-3014,3 6 1021,0 0-1614,-17-13 50,10 16-44,-11-10-17,13 17 5,3-3-16,1 0 16,0-1 0,1 0 18,1 0-12,0-2 39,3-1-6,0-2 7,2-1-1,0 0-6,0-1 119,4-6-91,-3 0 23,2-4 185,-1-4-118,-4 2-22,2-4-11,-5 5-12,-1 0 0,0 3 12,0 0-45,-1 1-17,-2 2-17,-1 1-17,0 1-27,0 1-18,0 2-5,-1 1-5,0 0 5,-4 4-34,2 2-95,-3 5-179,3 2-358,0 2-5249,2 9 5915,1-2 0,2-3 0,2-9 0</inkml:trace>
  <inkml:trace contextRef="#ctx0" brushRef="#br1" timeOffset="817582">17579 16218 22447,'5'-41'834,"-1"0"1,1 4 0,-3 10-673,-5 20-67,0 4-44,2 3-29,-1-1-16,2 4 16,-1 2-11,0 5-5,1 2-34,-1 4 5,1 3 23,0 2-5,0 1-3359,3 25 3353,-1-16-12,1 19-27,-2-23-230,-4 13 5,-2-9-94,-3 7-85,-4-14-2413,-2-2 2127,-3-2-212,-1-2-583,-11 3 1535,-2-5 0,8-3 0,5-7 0</inkml:trace>
  <inkml:trace contextRef="#ctx0" brushRef="#br1" timeOffset="817992">17802 15685 13513,'0'-7'6335,"0"1"-5405,0 6 347,0 0-829,-5-62-4318,1 42 4026,1-14 1,-2 3 944,1 25-821,-1 2-224,2 1 0,-2 5-34,3 2 6,0 5-6,-1 3 3398,1 2-3403,0 1 0,1 1-6,1 1 6,0 0-6,0 2-5,1-2-6,1 0-11,3-2 22,1-2 0,0-1-5,1-2-6,0-3 22,-1-1 23,1-3 16,-2-1 40,1-1-28,-1-1 0,1-3-6,0-1-17,0-5 1,0-1 5,2-3 11,-2-2-5,2-2 27,-2-1 12,0-1 22,-1 1 17,-2 1 23,-1 2-6,-2 3-34,0 2-33,-3 2-23,-2 2-17,-4 3-16,-1 1 5,-8 2-16,4 1-18,-5 1 34,7 4-39,2 0-11,0 4-17,2 0-151,1 9-28,4-3-152,0 7-268,5-5-437,3 1-875,5 1-2581,6 0 4520,5 3 0,-9-11 0,1-1 0</inkml:trace>
  <inkml:trace contextRef="#ctx0" brushRef="#br1" timeOffset="818280">18247 15887 18106,'-4'-1'3898,"0"-1"-413,4 2-3463,-46-26-11,38 18 6,-32-19-17,54 23-45,16-1-16,-3 2-63,14-1-89,-7 2-106,2 1-678,18 1-417,-13 2 416,11 3-396,-20 1-975,-4 3 1574,1 7 0,-18-11 0,0 3 0</inkml:trace>
  <inkml:trace contextRef="#ctx0" brushRef="#br1" timeOffset="818440">18116 16162 23921,'35'-4'89,"0"-1"1,24-2-90,-42 4-39,0 1-73,0 0-174,-1 0-20,3 0-1206,2-1-2740,4 0 4281,4 0 1,-12 1 0,-1 0 0</inkml:trace>
  <inkml:trace contextRef="#ctx0" brushRef="#br1" timeOffset="818924">18977 15975 24570,'2'-43'330,"1"1"1,0 3 0,-1 9-102,-1 20-16,0 4-34,0 1 62,-1 2-146,1 2-39,1 2 23,1 8-51,1 1 56,0 17-45,-2-7-6,-1 10 12,-3-7 6,-5 14-40,-4 3 11,-1 0 1,-3 7-51,6-20-191,-4 17-206,6-19-483,-2 7-4539,3-10-4299,1-3 9638,1-3 1,2-8 0,0-4 0</inkml:trace>
  <inkml:trace contextRef="#ctx0" brushRef="#br1" timeOffset="819681">19679 16157 20644,'10'-47'255,"0"1"1,-1 4 0,0 7 265,-2 9-403,-3 10 1311,1-5-1367,-4 14 622,-1 2-690,0 2 332,0 2-388,-1 0 962,-2 3-1455,-5 7-56,0 2-884,-4 5-2583,3-2 4078,0 4 0,4-9 0,1 1 0</inkml:trace>
  <inkml:trace contextRef="#ctx0" brushRef="#br1" timeOffset="820259">19670 16368 14241,'3'1'4330,"-1"0"1439,-2-1-5634,-17 62-40,8-42-70,-3 15 0,-1-2 9,-3-22-45,-3 2-40,-5 1-139,-4 1-275,-5 2-621,-5 0-1917,-5 4-6828,2-3 8922,4-3 1,17-6-1,9-5 1</inkml:trace>
  <inkml:trace contextRef="#ctx0" brushRef="#br1" timeOffset="822752">20728 16026 18268,'0'-5'4191,"1"1"-2131,-1 4-1270,0-59-257,-3 35-433,3-10 1,-1 3 73,-3 19-57,3 7-27,0 2-45,0 2-23,1 0-11,0 6 1,2 1-7,1 8 1,4 3-6,6 18 16,-2-1 1,0 1-5,6 23-1051,-7-18 0,-3-1 1045,-3 7-1,-4 2-5,-5-1-5,-5-1-29,-7 1-5,-5-3-306,-3-2 177,-3-3-210,7-15 0,-3 0-549,0-2 0,-1-1-849,-24 19 1776,19-23 0,2-3 0,9-5 0,-7 0 0</inkml:trace>
  <inkml:trace contextRef="#ctx0" brushRef="#br1" timeOffset="823193">21114 15588 24497,'-33'12'73,"1"0"0,-23 9-51,43-5-5,2-2 22,1 7-28,4-6 0,2 9-11,9-7 6,0-1 0,6-3 5,-1-5 6,0-3 22,1-1 11,-1-2 29,-1-1 21,-1-2 282,5-13-237,-5 5 163,4-21-156,-8 13-18,0-7 6,-4 8 0,-1 0-22,0 2-1,-1 1 40,-3 0-118,0 5-11,-4 0-11,3 6-17,-2 1 11,0 1-11,-3 1 6,0 2-6,-1 3-11,-1 3-85,-8 8-38,6-3-118,-4 6-297,7-5-465,0 3-1125,3-1 2139,0 3 0,4-10 0,1-1 0</inkml:trace>
  <inkml:trace contextRef="#ctx0" brushRef="#br1" timeOffset="823703">21596 15846 13093,'3'-3'6671,"0"1"-845,-3 2-5692,21-39-50,-18 29-34,17-29 12,-30 45-28,0 1 5,-6 6 0,1 1 11,-1 2-5,-4 4 22,-2 1-3403,-3 2 3392,-4 2 96,-18 13-949,9-8 850,12-11 1,1 0-1953,-9 7 1995,2-1 27,-5 7-154,13-10 53,-2 5 34,15-12-45,3-3 1973,4 4-1967,5-6 22,3 3-11,7-6 6,6 0-12,24 1 1,-3-3 567,19 2-613,-21-6 1,0 0-34,21 1 8,-20-2 1,2 0-197,-1 1 1,0-1-2404,20 2 2095,-20 0 0,-2 0-1901,13 3 2453,1 2 0,-24-3 0,-3 0 0</inkml:trace>
  <inkml:trace contextRef="#ctx0" brushRef="#br1" timeOffset="826727">22411 15782 12287,'-6'2'6738,"1"-1"-2974,5-1-3305,-29-51-308,21 34-1795,-19-40 1733,32 48 29,3-1-17,4 0-436,3 0 407,2 1-286,3 0 276,2 2-12,2 0 6,1 3-28,1 2 6,-1 1 5,8 4-28,-10 2-11,5 4 12,-12 2-7,-2 3 1176,3 8-1192,-6-2-17,1 5 28,-8-6-11,-2 0 5,-2 2-11,-3-1 6,-2 0 5,-4 0 965,-8 7-925,-2-2-1,-1-2 1,2-6 379,6-8-329,1-4 39,2-2 50,1-2 23,2-2 0,0-3-16,3-3-34,0-3-6,3-3-17,-1-1-17,1-1 6,1 0-50,0 1 11,3 1-23,1 2-39,0 3 23,1 1-23,0 3 0,0 2 6,1 1-6,0 1-11,1 1-5,9 6 5,-2 1 0,8 6-475,-3-1 458,4 2 17,1 2 0,2 2-17,1 2 0,-2 1-55,5 11 49,-13-7 23,-1 8 0,-24-2 17,-9-9-23,-15 6-3236,-7-12 3209,-7-1-51,-6-1-437,-4-2-42,16-5 0,-2-2-1206,-17 3 1769,18-4 0,3-1 0,10-2 0,4-1 0</inkml:trace>
  <inkml:trace contextRef="#ctx0" brushRef="#br1" timeOffset="827228">23293 15733 19126,'0'-6'4167,"0"1"-1764,0 5-2308,6 17-78,-1 0-51,6 22 1,1 5-2516,-1 1 2498,-1-3 1,0-1-73,-1-5-68,0-1-123,0-2-3603,0 10 2926,-4-15-657,0 5-2105,-4-17 3753,-5-2 0,3-7 0,-2-3 0</inkml:trace>
  <inkml:trace contextRef="#ctx0" brushRef="#br1" timeOffset="827427">23226 15952 23756,'28'-26'69,"-1"-1"0,-1 3 0,-2 6-52,4 14-12,1 1-111,13 1-1359,-6 1 1,0 1-3902,15-1 5366,-14 1 0,-4 0 0,-18 0 0,0 0 0</inkml:trace>
  <inkml:trace contextRef="#ctx0" brushRef="#br1" timeOffset="827877">23896 15689 19621,'0'-3'3747,"0"0"-1187,0 3-2527,-9-41 700,6 31-728,-6-27 12,10 41 241,1 6-235,2 3 136,1 4-136,0 3-1,0 3 0,1 3 18,-1 2-59,0 1 58,-1 3-33,-2 0-6,0 2-12,-1 0 7,0 1-158,-6 13-150,0-12-415,-5 7-701,2-16-2928,-1-5 4357,0-3 0,4-9 0,1-2 0</inkml:trace>
  <inkml:trace contextRef="#ctx0" brushRef="#br1" timeOffset="833580">18348 17273 22133,'-9'-37'347,"-1"0"0,-6-24-140,14 54-11,-1 1 731,0 1-821,-1 0 256,-2 2-301,-4 1-22,-4 1 1,-6 1-29,-7 2 40,-26 8-46,9 1-578,13-2 0,0 1 551,-13 6 38,2 2-2575,4 0 2559,6 1 6,7 1-6,7-1 5,8-1 6,4 0-1972,5-2 1955,4-1-151,3-1 145,5-1 1910,15 5-1915,12 0 17,3 0-5,6-2 5,-11-5-12,1 0-27,17 5-566,-16-5 605,8 4 5,-21-4 2511,-7-1-2533,-6 0 1530,-6 3-1518,-9-3 5,-4 2-11,-10-3 11,-18 3-12,3-4 12,-15 3-11,-7-2-694,13-3 705,-10 1-22,20-5 1025,4 0-1098,-4-2-34,15-2-240,-1-2 89,19 0-140,3-2-489,12-4-575,1 2-595,9-4-665,-2 3-6917,15-3 9661,-13 4 0,1 1 0,-20 4 0</inkml:trace>
  <inkml:trace contextRef="#ctx0" brushRef="#br1" timeOffset="833943">18577 17325 23338,'18'-39'427,"1"0"1,0 2-1,-7 12-259,-12 24 0,1 0-162,-2 5-1,0 2 1,-2 6 0,-2 3-18,-1 3 1,-1 1 11,-1 4-11,0-1 5,1 0 1,0 0-1,2-2-16,3 5-12,6-2 23,2-4 17,12-3-1,-4-11-10,6 0-1,-6-5 17,2-4 12,0-2 5,-1-3 11,1-4 6,-1-1 27,0-2 24,-1-1 38,-2-3 197,3-7 11,-4-2-90,-1-7-152,-5 10-21,-3 5-29,-2 11 1,0 2-46,-1 2-10,0 3-23,0 2-6,-1 0-11,0 2-201,-3 5 5,1 2-157,-1 6-235,3 0-319,1 0-504,2 3-872,3-1-1554,5 0 3890,7 1 1,-7-8 0,1-1 0</inkml:trace>
  <inkml:trace contextRef="#ctx0" brushRef="#br1" timeOffset="834528">19129 17317 18729,'12'-43'-380,"-2"12"2804,-9 43-2640,0 3 1496,0 1-1326,0 0 870,-1 2-808,-6 9-183,0-6 170,-6 6 27,3-8 117,-2-2 3406,1 0-3386,0-2 18,0-2-5,2-2 70,-1 0 174,2-4-140,1-3-8,3-7-257,3-4-88,-1-5-9,2-1-6,1-3 35,2-1-5,3-3-31,1-2-54,1-3 218,2-3-415,0-2 491,2 0-15,-1 0-9,8-7 7,-2 7-26,0 2 6,-4 11-75,-5 9-3,-1 4 15,2 1 23,-2 2 468,3 0-537,0 2-33,9 8-86,-4 0 60,8 6-57,-6-1-33,11 13-46,-8-5-576,9 11 571,-12-9 13,0 1 60,-4-1 9,-3-2-125,-3 0 169,-5-3 1,-1-2 19,-5-2 29,-2-3 46,-5-3 20,-2-2 34,-11-3 610,9-2-563,-8-10 77,16 1-178,2-9-52,5 1-19,4-3 3,4-3-3393,5 0 3396,3-2-182,2 1 250,3 0 35,1 1 69,11-3-40,-9 8-12,9-1 23,-1 8-47,-7 4 10,9 1-25,-12 4 4,6 4-31,-9 2-30,4 5-31,-11 1 3266,-1 1-3340,-2 3 281,-2 11-370,-4 7-21,-6 0-118,-3 2-233,-5-9-1013,0-1 83,1-1 1510,-1 11 1,5-20 0,-1 6 0</inkml:trace>
  <inkml:trace contextRef="#ctx0" brushRef="#br1" timeOffset="834885">20205 17255 16359,'0'-3'4654,"-1"0"-1523,1 3-3164,64-44-74,-36 33-528,12-13-1,0 4 138,-10 20-599,2 2-1665,2 2-6228,-3 1 9052,-5 0 0,-12-2 0,-6-2 1</inkml:trace>
  <inkml:trace contextRef="#ctx0" brushRef="#br1" timeOffset="835070">20256 17439 17316,'-4'2'5501,"1"-1"-2286,3-1-3176,45-13-33,-22 9-12,37-11-27,-30 11-63,0 0-128,3 1-331,1-1-2600,1 2-307,2 0 2771,4-1 0,-18 2 0,-2 0 0</inkml:trace>
  <inkml:trace contextRef="#ctx0" brushRef="#br1" timeOffset="837262">21285 17098 12791,'4'-5'4301,"-1"1"1827,-3 4-6061,7-32 1,-14 30-18,2-22-16,-18 38 22,0 2-6,-1 3-11,3 1 0,1 1-16,4 2-1,2 1-16,4 1 22,3 1-11,3 0-6,2 0 6,6-2-12,2-1-16,7-3 11,4 0 6,4-2 16,5-2 12,3-2 5,2-3-6,1-4 29,-1-2 50,-2-3 6,-4-4 33,-4-3 11,-3-4 12,-3-3 11,-2-4-17,-3-1 0,-2-4-3437,-1-3 3387,-3-2-57,-2-5 23,-1-2-17,-1-1 106,-1-14-72,-1 14 0,-1-8-28,-1 19-23,-1 3-22,-2 3 0,-1 3 0,-2 3-5,-1 3-12,-3 2-6,-2 4 1,-4 1-2308,-18 9 2258,6-1-46,-15 9 249,14-2-506,-1 2-320,3 1-537,3 1-1412,4 2 2616,3 1 0,11-9 0,3-1 0</inkml:trace>
  <inkml:trace contextRef="#ctx0" brushRef="#br1" timeOffset="837576">21951 17350 24348,'-4'36'7,"0"0"1,0-2-1,-1-3-85,-5-2 602,-2 3-1034,-4-1-694,-2 2-2392,-3-1 2650,-5 3 0,12-16 0,1-2 1</inkml:trace>
  <inkml:trace contextRef="#ctx0" brushRef="#br1" timeOffset="838210">21950 17433 13177,'-4'-6'5742,"1"2"-713,3 4-4530,-21-62-906,16 34 594,-7-10 1,2 0 430,11 12-322,2 2 128,2 2-167,4 0-38,0 4 156,3-3-202,-4 9-16,1-2 369,-5 8-420,-1 3-61,-2 0 11,0 2-61,-2 8 10,-5 9-3408,1 6 3409,-4 7-6,3-3 11,0 3-11,1 2-11,0 0-2291,1 1 2290,1-2-318,1 26 330,1-21-23,3 28 57,-2-35-45,2 5-6,-2-14 6,0-2 2059,-2 3-2132,-5-2-50,1-4-168,-2-4 1584,3-9-4082,2-2 3009,0-4 1,2 2 0,0-2 0</inkml:trace>
  <inkml:trace contextRef="#ctx0" brushRef="#br1" timeOffset="838554">21861 17451 18173,'-9'-5'5503,"2"1"-4899,7 4 1140,0 0-1452,-67-16-177,44 12-251,-16-5 1,4 2 246,25 7 149,3 0-153,3 0 105,2 0 407,2 1 168,3-1 98,4 0 320,19-1-256,1-2-504,5 0 0,2 0 70,15-2-482,-14 1 1,1 1-34,16-3 0,0 1 0,-2 0 0,-3 0 0,-4 1 0,10-2 0,-17 1 0,4 0 0,-19 3 0,-7 0 0,-2 1 0,-7 0 0,-1 1 0,-4 0 0,-2 4 0,-4 3-2004,-8 6 2048,-1 0 1,4-5 0,5-2-1</inkml:trace>
  <inkml:trace contextRef="#ctx0" brushRef="#br1" timeOffset="842413">5129 15578 8752,'0'-11'5075,"0"2"-1479,0 9 823,0 0-4386,-3-2-10,1 2-18,-4-2-5,1 2 6,-1 0-6,-1 1 6,-2 2-1,-5 4 12,3 1-6,-4 2 12,5-3-1,-1 1 40,-3 0-12,3-1 7,-4-1 27,5-2 22,1-2 219,-1 1-151,4-2-6,1-1-45,4 0 22,1 0-122,1-4-6,2 0-1,8-6-4,1 2 4,12-6-16,-7 6 12,7-1-12,-5 4 0,0 2 0,1-1 5,1 2 1,0 0 5,1 1-11,1 0 6,-1-1-6,2 0 0,-3 0-6,5-1 0,-7 0 29,-2 0 22,-9 2-1,-7 1 18,0 0-51,-5 0 12,-8 3-12,-3 0 0,-7 3 0,-13 6-11,5-3-5,-13 6 5,10-4 0,-1-1 11,1 1 0,0-2-5,2 0-12,2-2 17,3-1 0,2-1 6,4-1 28,-1-1-23,8-1 6,1-2-5,8 1-12,2-1-28,1 0 0,5-1-5,10-2 28,3-1-12,7-2 6,-1 2-39,15-3 28,-9 3-3398,12-2 3398,-12 2-1599,-1 2 1604,0 0-1746,-3 0 1736,-2 1 4,-5 1-4,-3 0 1751,-5 0-1719,-4 0 1589,-3 0-1583,-2 0 3370,-8 1-3381,-1 0-5,-9 2 5,-1 1-5,-4 0-1,-4 0 1,-4 0-1,-2 1 7,-2 0-1166,-1 1 1165,0-1 16,-11 3 18,14-4-17,-3 3 17,18-5-45,10-1 0,1 0-11,6-1 1172,7-2-1155,1 1 5,8-2-11,1-1-34,17-2 17,-4 0-743,12-1 664,-7 1-116,2 0-326,2 1 538,-6 1 0,-2 0 0,-3 1 0,14-1 0</inkml:trace>
  <inkml:trace contextRef="#ctx0" brushRef="#br1" timeOffset="844481">22880 17168 15592,'5'-10'4895,"-1"2"-3411,-4 8 23,0 0-1216,2-62-2409,-2 41 2238,1-14 1,-1 2 606,-4 22-548,-1 1-39,-2 1 51,-8 0-135,3 4 5,-6 0-44,1 4 5,-2 2-10,-3 3-1,-3 2-11,-2 4-11,-2 4 11,-1 2 1827,-1 1-1816,1 2-5,2 0-17,4 1-28,3-1 44,6-2-5,4 0 11,5-2 6,4-1 22,9 3-5,3-5 50,30 4-62,-13-10 6,21-1 35,-4-10-2,2-6-3402,0-2 3413,-8-5 12,-17 3 0,-2 0 152,2-9 77,-5 2-162,-2 0 6,-6 7-34,-5 8 12,-1 3 3318,-2 1-3441,1 2 27,-3 11-45,0-2 6,-3 11 11,2-3-5,0 3-6,-1 16 11,0 11-5,0 2-954,0 1 892,-2 4-140,-2 8-134,0 1-454,-1 0 666,3-24 1,1-4 0,0-2 0,-2 14 0</inkml:trace>
  <inkml:trace contextRef="#ctx0" brushRef="#br1" timeOffset="851357">23579 17097 21159,'-7'0'2016,"2"0"-392,5 0-1624,-10-12-22,19 8-12,-2-9-33,25 9-39,5 2-45,5 0-29,1 1-356,1 0 307,-2 1-29,-4 3-369,1 5 319,-17 1 61,-3 5 91,-20-2 94,-9 3 84,-27 9 18,1-4-395,-21 8 400,9-9 11,-4 2 28,-3-2 56,2 0 0,1 0 11,5-2 135,-5 5-163,19-9-28,0 1 6,22-8 33,6-2 6,3-1 23,5-2-40,3 0-22,7-1-51,5-1-11,6-1-5,22-5-6,-6-1-342,13-3 330,-14 1 1,-2-2-6,-2-1 1,-3-2 4,-3-1 12,-3-1-11,-3-2 6,-5 0 691,-3-2-686,-4 1 17,-5-2-23,-3 0 6,-3 2 34,-1 0-23,-3 2 34,-2 1 0,-1 2-40,-1 2 68,1 2 0,2 1 546,-1 0-506,3 4 10,0-2 163,3 5-197,0 0-38,0 0 66,0 2-122,5 6 16,4 5-6,3 2-33,2 4 6,-2-1 0,1 1 33,7 13-45,-3-6-16,3 11-29,-4 0 29,-7-6 0,-1 6-18,-7-11-66,-5 1-68,-3-2-173,-4 0-3673,-2-2 3007,-2-2-1715,-1-2-1602,0-3 3840,-1-1 1,8-6 0,1-1 0</inkml:trace>
  <inkml:trace contextRef="#ctx0" brushRef="#br1" timeOffset="851849">24607 16998 20453,'3'-4'2941,"-1"0"-673,-2 4-2100,14-61 6,-22 39-152,11-13 1,-4 4-1,-22 22 1,1 7 16,-4 0-6,-1 3-5,-3 2 34,-11 7-34,11 1 6,-6 7-12,15-3 6,-3 12-39,8-6-263,-2 10 252,10-10 16,1 1 0,3-2 1,2 0 16,3 5-11,10-2 34,9 0-6,2-10 16,3-6 12,-7-8 17,0-3 39,0-3 213,5-11-151,-6 3 458,9-12-453,-13 10 185,5-8-207,-10 13-12,1-2-44,-5 7-11,-1 3-17,-1 0-44,-1 3-29,-1 0 0,3 4 0,0 2 0,2 5 0,0 2 0,2 2 0,1 3 0,1 3 0,3 14 0,-2-3 0,4 29-960,-7-20 960,-2 14 0,-3-16 0,-6 15-96,-2-11-504,-5 12-169,-9 5 1,14-40 0,-4 9-1</inkml:trace>
  <inkml:trace contextRef="#ctx0" brushRef="#br1" timeOffset="865563">15479 18014 21915,'2'-3'432,"1"1"-320,0 4-34,0 2 0,0-1 18,0 0 83,-1 1-78,-1-1-1,0 1 12,-1-1 17,-1 1 95,-3 0-123,-1 0-6,-2 0 0,0-2 292,-5-2-135,4-8-135,-2 0-49,6-7 10,3 0 45,1-13-72,2 5-12,2-9-6,3 10 40,5-5-50,-3 8-7,4-2-10,-4 11-6,-1 3-6,-1 3-22,1 2-5,5 6 5,-1 3 5,3 8-55,5 14 33,-6-4-742,5 11 720,-8-5-12,-4 0-3160,-3 4 3110,-4-1-11,-7 3-659,-7 1 642,-8 0 28,-7 0 45,3-12 0,-3-1 39,-17 14-581,15-15 0,-1-2 660,-13 4 10,3-6 279,2-5-189,6-6 23,5-5 2312,7-6-2183,4-13-208,10-1 18,4-11-24,8 2-10,6 0 5,3 0-5,6 0-1789,1 4 1772,2 2 0,0 4 1426,0 4-1393,17 3-67,-15 7-16,12 5-18,-19 6-10,-1 3 16,0 3-17,0 0-39,-2 3-61,0 0 27,-1 2-1467,8 10-241,-4-8-2016,6 6 3264,0-12 0,-11-8 0,1-2 0</inkml:trace>
  <inkml:trace contextRef="#ctx0" brushRef="#br1" timeOffset="866299">16164 17869 21650,'1'-48'494,"0"0"1,1 4 0,-1 9-204,-1 19 828,0 5-923,0 3 258,0 4-392,0 3 135,1 0-203,1 6 34,1 1 0,4 17-22,-1-3-6,1 12 0,-3-5-23,-2 4-58,0 3 70,-5 4-29,-7 20 29,0-14-851,-8 13 851,5-22-11,-1-2-1,1-4 12,0-4 0,2-5 28,1-3 16,0-5 12,3-3 551,1-4-506,3-2 954,0-3-982,2-5-18,-1-3 7,2-3 5,0-2 0,0-2-11,2-3-17,0-2-12,3-2-3340,1-1 3396,2 0-299,0 0 266,2 2-33,1 2-18,2 3 40,8-1-16,-3 7 4,5 2-16,-6 6-5,0 3-18,0 2 23,1 3-22,0 3 44,2 4-10,-1 3-29,1 3 17,-1 0 3198,0 2-3237,-3-1-45,1 11 34,-8-8-2966,-2 8 2966,-9-10 10,-4-2-10,-5-3 16,-4-1-10,-3-3-7,-4-2 12,-3 0-17,-2-4-22,-2-1-46,0-2-66,1-2-443,-7-3 67,12-4-302,-2-6-364,15-5-650,4-3-1692,3-4 3574,4-4 0,0 12 0,1 1 0</inkml:trace>
  <inkml:trace contextRef="#ctx0" brushRef="#br1" timeOffset="866671">16717 18200 24076,'-8'29'493,"6"-9"175,18-28-511,2-2-17,-2-1 0,-1 1 185,-2-2-191,-2 1 23,-2-1 11,-3 2 77,-2 1-111,-3 2 282,-1 2-248,-6-1-135,1 4-5,-7 0 6,1 2-12,-1 0 1,-1 0-51,-4 3 28,4-1 17,-3 3-23,6-1-5,2 2-6,0 0-28,1 1-16,1 1-113,1 1-296,0 0-561,2 1-1260,1 0 2291,1 0 0,1-4 0,0-2 0</inkml:trace>
  <inkml:trace contextRef="#ctx0" brushRef="#br1" timeOffset="867209">17766 18243 17602,'2'-8'5075,"-1"2"-4201,-1 6 1562,0 0-2419,11-25-6,-9 29 0,9-16 17,-12 37-39,-2 3-11,-3 3 16,-5 2-22,-3 4-334,-1-8 1,-1 1 215,-10 16 45,7-16 1,-1 1-156,1-3 1,0-3-3524,-8 12 2950,-3 3-481,14-19-1373,2-3-3002,1-2-2459,2-2 7650,2-4 0,5-4 0,1-3 0</inkml:trace>
  <inkml:trace contextRef="#ctx0" brushRef="#br1" timeOffset="867615">18110 17970 24777,'-27'-15'190,"4"7"-128,15 28-34,3-3-45,-1 7-16,3 8 33,2-12-6,2 11-11,3-17 6,4-1 78,12 3-28,-6-9-5,8 3 56,-11-11 129,3-8-102,-5 0-3229,4-15 3280,-7 6-1118,1-7 1101,-5 5 73,-1-10-33,-4-2-119,0 0 12,-4 5 17,1 11-28,-1 2 0,0 3-23,-1 1-22,0 2 6,0 1 2846,-4 2-2903,3 2 1654,-4 1-1659,5 3-73,-3 7-22,3 1-141,-2 7-273,6-1-416,0 2-682,2 1-2185,3 1-5674,2-2 9494,1-2 0,-1-8 0,-1-3 0</inkml:trace>
  <inkml:trace contextRef="#ctx0" brushRef="#br1" timeOffset="867847">18391 18102 19552,'0'-4'3450,"0"1"-524,0 3-3105,82-44-107,-45 33-892,14-13 0,2 5 404,-13 21-346,0 3 135,2 1-3003,14 7 117,-16-1-4116,6 5 7366,-25-6 0,-10-5 1,-6-2-1</inkml:trace>
  <inkml:trace contextRef="#ctx0" brushRef="#br1" timeOffset="868016">18453 18367 25239,'28'-47'129,"0"8"-129,0 30-433,1 1 327,2 0-4016,1 1 3635,1 2-420,0 0-349,1 2-3359,0 2 4106,4-1 1,-18 2-1,-1-1 1</inkml:trace>
  <inkml:trace contextRef="#ctx0" brushRef="#br1" timeOffset="868626">19295 18042 16460,'-5'-11'5657,"1"2"-4767,4 9 1586,0 0-2381,15-1-22,-10 2-6,12 1 1,-16 3-12,0 0-17,0 1 22,-1 1-33,0-1 79,-2 2-46,-1-4-27,-3 0 11,1-2-6,-1-1-5,-1 0 22,1-1 5,-3 0-33,2-2 6,-2 0 16,1-2 1,0-2 33,1-2-6,0-1 68,1-6-102,3 3 7,1-5-18,3 5 7,2-1-7,3 0 1,8-2-23,-3 5 23,5-2-12,-5 6-22,0 2 0,0 1-17,-2 2 6,1 1 5,-2-1-10,1 3 16,-1 1 0,7 8 0,-4 1-12,4 5 7,-6-2-3426,-2 14 3397,-4-5-22,-7 13-89,-6-7-118,-24 23 95,4-10-198,6-13 1,-1 0 203,-14 13-891,-3 0 935,1-5 112,15-17 1,1-2 67,-8 5 61,-1-4 2662,21-16-2516,4-10-89,5-3-85,2-9 0,7 0 1,2-2-24,6-1 688,2-1-704,3 1 5,1 1 7,0 3 1483,-1 4-1512,-1 4-22,-2 3-29,0 4 57,-1 0-22,0 2-7,1 3 1,0 4-39,2 3 11,1 3-29,3 2-83,1 3-213,4 0-1596,14 10-633,-6-7 1717,15 9 0,-31-19 0,1-1 0</inkml:trace>
  <inkml:trace contextRef="#ctx0" brushRef="#br1" timeOffset="868989">20132 18165 21090,'-3'-5'3478,"1"1"-1741,2 4-1597,-16-63-5141,11 43 5043,-4-16 0,2 3 1470,7 23-1495,1 1 857,0 3-930,1 1 14,-1 3-272,-1 8 3029,0 2-4133,-1 10-2911,-2 1 4329,-2 5 0,2-11 0,-1 1 0</inkml:trace>
  <inkml:trace contextRef="#ctx0" brushRef="#br1" timeOffset="869191">20082 18493 23402,'-38'43'78,"-1"-1"1,4-3-1,5-6-5,11-12-219,-4 0-397,-3 3-857,-6 3-2784,-3 3-5473,0-3 8723,2-2 0,16-13 0,7-5 0</inkml:trace>
  <inkml:trace contextRef="#ctx0" brushRef="#br1" timeOffset="870789">20984 18176 10147,'-8'-4'6693,"1"0"-5175,7 4 3647,0 0-4908,4 0-22,-3 1 684,2 0-813,-5 1-16,2-1 336,-2 1-387,2-1-11,-2-1-5,1 0-35,-2 0 57,-2 0-17,1 0-28,-1 0 17,3 0 5,0 0 90,1 0-112,0 4 6,-1-2 0,2 3-6,-1-3 0,1 0 11,0-1-11,0 0 526,0 1-515,0-6-27,0 4 55,0-5-39,0 4 28,1-2-11,-1 2 27,2-3-16,-1 3-28,0 0-5,-1-1-1,2 0 34,0 0-28,-1 0 107,0 1 290,-1 0-386,1 0-33,0-1 33,-1-1-22,0 2 151,0 0-140,1-1-17,1 5 23,0-1-12,2 7-16,1 8-12,-1 1-22,3 19 39,-5-10-11,3 11 12,-5-9-513,2 1 540,-2 2-44,-9 14 5,1-10-26,-4-7 1,-3 1-255,-18 15-95,-1-1-919,-11-1-374,20-22 168,-3-2-1413,9-11 2941,-3-3 0,10-3 0,-1 0 0</inkml:trace>
  <inkml:trace contextRef="#ctx0" brushRef="#br1" timeOffset="871206">21246 17839 25450,'-25'39'-6,"6"-5"-5,15-20 5,2 0-16,0-1-1,2-1 23,1-1-11,2-1 11,1-2-6,1-2 46,5-2 5,-1-2 67,11-3-40,-6-2 1,5-3 45,-6-2 11,-1-2 50,-2-2 190,1-7-94,-5-3-152,-1 0-22,-4 3-12,-2 8 51,-13-5-100,4 9-18,-11-2 12,8 8-12,-1 2 0,0 1-5,0 2-22,1 2-1,0 2-11,0 1-89,-5 9-34,6-3-3543,-4 8 3139,8-5-475,2 2-969,2 0-3810,2 0 5231,5 2 0,-4-15 0,2-2 0</inkml:trace>
  <inkml:trace contextRef="#ctx0" brushRef="#br1" timeOffset="871556">21786 18018 21220,'3'-9'3327,"0"1"-2795,-3 8 824,0 0-1311,-40 11-39,18 2-2256,-34 11 2267,26 1-1192,6-5 0,-1 0 1147,-14 13 19,13-12 1,1 1-31,-7 5-6,-2 1 34,14-10 0,-1 0 33,16-12 23,2-3 1218,4-1-1016,5-2-163,2 0 0,6 0 3330,1-2-3380,4 0-6,4-2-34,4 2 1,4-2-12,4 2-109,6 0 0,2 0-53,13 1-730,-9 0 1,-1 0 521,4 1-168,0 0-1238,-2 1 415,-1-1-1456,-2 2-6997,-6 0 9316,-8 0 1,-15 0 0,-7-2 0</inkml:trace>
  <inkml:trace contextRef="#ctx0" brushRef="#br1" timeOffset="872042">22217 18087 20952,'45'-31'11,"-1"0"1,-3 1-1,-6 10 1555,-17 20-1555,0-1-17,-1 3 6,-2 1 1033,-2 3-1021,-2 2 561,-2 0-579,-1 4 1606,-2 0-1617,-2 2 431,0 0-414,-2 1-11,-1 1-11,-1 0-1,-1 0 1,-1 0-28,-6 4 38,0-5 1,-3 1 22,3-8 23,-1 0-23,-1-3 17,1 0 0,-2-1-11,2-2 45,0 0 10,0-2 18,2 0 16,0-1 1,0-1 16,2-2-11,1 0-17,1-1-5,0 1-51,2 0 0,1 1 0,0 0-33,3 1 22,1 0-17,3 2 45,7 0-39,0 2-11,5 2-6,-2 2 5,1 1 1,11 8-23,-6-2 6,8 4-12,-9-2 12,0 1 6,-2 1-12,-3 2 11,-3-1-11,-4-1 6,-5-2-22,-5-2 21,-6-1 1,-6-2 22,-7 0-27,-6-1-74,-5-1-151,-5 0-347,-5-2-712,-3-1-4538,-1-1 5838,-9-1 0,26-2 0,0 0 0</inkml:trace>
  <inkml:trace contextRef="#ctx0" brushRef="#br1" timeOffset="882826">22409 18099 10248,'1'-4'6928,"0"1"-2128,-1 3-4340,15-60-57,-10 38-241,4-13 1,-1 2 140,-3 18-74,-1 0 135,5-3-229,-3 4 5,3-3-12,-3 7-16,-2 2-11,1 2-39,-2 2-6,-1 2 28,-2 1-73,0 8 34,-8 11-17,0 5-6,-7 10-39,1-4 1,-1 5-1674,-1 1 1673,-1 3 22,2 1-10,0-1 5,2 1 5,1-3-10,3-2 10,3-5-27,2-3-156,2-3 178,3-4 17,3-3-6,3-3 17,5-4 106,13-4-39,0-3-5,10-6-1675,-3-4 1653,3-7 33,3-3-213,3-2 221,-10 3 0,1-1-13,17-9-46,-18 10 0,1-1 68,-3 0 0,-2 1 27,11-8 6,6-3 23,-23 14-28,-5 4-34,-5 3-28,-4 3 3175,-4 2-3242,-2 1 529,-1 1-552,0 4 12,0 0 5,0 5 0,0 2 12,0 1-34,0 4-1,0 1 1,-3 14-11,1-6-6,-4 10-23,0 6 23,0-9-660,-2 21 615,4-22 6,0 7-79,4-14-476,0 8 40,1-11-1922,0 7 420,1-19-2380,-1-1 1463,-1-8 1,0-1 0</inkml:trace>
  <inkml:trace contextRef="#ctx0" brushRef="#br1" timeOffset="883300">22540 17972 24788,'-23'-21'263,"2"8"-190,12 31-17,-1 2 67,-8 14-89,0 5-28,0 1-29,4-2 6,8-12-11,2-2 23,2-2-12,2-3 23,3-2 5,4-2-11,5-3 50,14 1 1,-4-5 72,26-1-78,-17-7-976,14-5 993,-11-3 72,17-15-38,-11 4 27,12-9-28,-19 7 45,-2 1 22,-5 3 6,-3 2 241,-3 2-252,-8 5-51,-2 1-38,-7 6 44,-2 0-28,0 4 908,0 1-975,0 3 5,2 3-5,0 1-17,2 10 0,0-5-11,1 9-23,-1 3-16,-1 5 55,-1 1-5,-1 1-16,-4-9-7,-5 13-89,-2-8-1075,-10 21-970,5-21 1942,-4 11 0,11-26 1,1-3-1</inkml:trace>
  <inkml:trace contextRef="#ctx0" brushRef="#br1" timeOffset="886099">5863 15511 7447,'-5'1'5462,"0"0"2883,5-1-8032,-20-8-66,17 5 78,-13-8-229,21 7-29,4 0-22,0 0-17,1 1-17,12-1-22,-3 1-6,11-1-857,-4 2 841,4 0-3113,1 1 3118,2 1-1268,-1 0 1274,-3 0 22,-3 0-34,-5 0 6,-6 0 17,-5 0 450,-7 1-405,-3 2 2721,-14 3-2727,-2-2-6,-12 5 12,2-3 0,-3 1 5,0-1 6,0 1 1563,2-3-1541,1 1 17,3-2-17,2 1 6,3-2-6,3 0 17,2-2-17,2 1 12,1 0 5,3-1-11,2 0 22,1 0-17,2 0-167,1 0 618,5 1-524,1 0 1,3 1 11,4-1-23,-1 0 1,3-1-1,1 0-5,7-3 11,-5 1 17,7-3 5,-13 3 28,0-1 23,-7 2 6,-3-1-1,0 1-16,-1 0-29,-1-1 1,-1 1-17,-2 0-1,-3 0 24,-5 0-24,2 1 1,-4 0-6,6 1-5,1 1 5,2 0-22,1-1 5,2 0 18,1-1 4,5 0-4,1 0-12,7-1-28,3-1-96,3-2-279,5 0-1983,4-1 1538,6 0 0,-15 2 0,-1 2 0</inkml:trace>
  <inkml:trace contextRef="#ctx0" brushRef="#br1" timeOffset="888198">6647 15526 10237,'-3'1'3708,"0"-1"1747,3 0-5298,-13 9-11,10-5 11,-10 7 33,15-7 17,1-1 12,4 0-29,2 0-28,3-2-50,3 0-22,2 0-29,3-1-5,2 0-39,2-1-6,2 0-5,2-2-3409,-2 1 3420,2-2-428,-4 2 422,-2-1 0,-4 1 28,-4 1 40,-6 0 44,-4 1 3390,-2 0-3367,-12 3 134,-10 1-145,-6 1-6,-9 0-12,5 0 68,-19 2-118,10-2-27,-15 1 33,18-2 11,0-1 17,4 1 22,4-2-11,5-1 28,7 0-28,4-1-34,5 1-22,3-1-39,3 0 39,0 0-34,7 1 12,0-1-23,6 2 6,3-2-6,3 0-11,5-1 11,4-1-153,5-2 142,4-1-11,3-3 11,2 1 0,1-2-6,0 1-50,14-3-743,5 3 379,-13 1-229,-10 4-388,-31 7-839,-5 2-2852,-9 3 4728,-6 4 0,4-7 0,-1 1 0</inkml:trace>
  <inkml:trace contextRef="#ctx0" brushRef="#br1" timeOffset="889701">5084 15629 7725,'-47'0'856,"-1"0"1,5 0 0,5-1 2224,11 0-2616,2-1-1128,2 1 1055,3 0 861,3 0-928,3 1 2351,0-1-2480,5 1 84,1-1-190,6 1 3226,1 0-3226,5 1 393,0 1-427,5 0 6,1 1 11,1-1 11,3 0 11,1-1 6,4-1 95,12 0-107,-4 0-10,12-2-3398,-8-1 3391,3-2-10,4-1-637,3 0 631,4-1-34,3 1 23,3-1-17,2 0-6,-12 2 1,0 0-18,-10 1 1,1 0-524,22-1 0,-1 0 541,10 0-15,-23 2 1,2 1 5,0 0 0,-1 0-6,-9 1 0,1 0-5,9-1 0,0 0 3,15 0-415,-1 0 425,-2 0-10,-1 0 13,-16 1 1,0 0-3,1-1 0,-1 1-15,0 0 1,0-1 8,4 1 1,-1-1 1000,-3 0 1,-1 0-979,24-2-23,2 0 11,-23 0 1,-12 1-12,5 0 675,-15 1-686,4 2 6,-7 0-1,2 0 1513,-7 0-1518,-2 0 769,-1 0-769,-2 0 576,-1 2-593,-2 0 23,0 1 11,-1 1 22,-3 1-28,-2-1 6,-3 1 0,-1-2-6,-3 1 6,-1-2-6,-11 1 6,3-2-6,-9 1-312,5-2 307,-2 0-6,-2 0-3278,-2 0 3284,-2 0 5,-3 0-570,-2 0 559,-4 0-82,-3 0 93,-4 0-306,-3 0 295,-3 0 5,-3 0 9,2 3 0,-2 0-9,21-1 1,1 0 762,-22 2 0,2 1-768,-2-1 22,2 0-962,21-3 1,0 1 967,-13-1 17,-9-1-479,23-2 468,4-1 254,2-2-265,0-1 909,2-1-876,-13-2-51,10 1 2942,-8 0-2941,12 4 22,-8 2-28,0 0-6,1 1 12,2 3 0,15 0 976,0 1-993,9 0 349,2-1-332,2-1-6,1 1 5,3-1 6,2 1 29,3-2-40,3 2 0,5-2 5,3 0-10,5 0 16,4 0-579,6 0 568,5-2 0,4 0 17,8-1 0,2 0-26,-17 1 1,1-1-1136,22 0 1,1 0 1137,-22 0 1,-2 1 5,4 0 0,1 0-463,-1-1 0,3 0 461,-1 1 0,3 0 1,-1 0-5,7 0 0,1 0 11,-8-1 1,2 1 0,0 1-728,1 0 1,0 0 0,-3 1 715,7-1 1,0 0-4,14 2 1,-1 0-377,-7 1 0,-4 1 382,-14-1 1,-1 0-216,8 2 0,-3-1 212,2 3 6,-9-1 458,-9 0-481,-9-1 23,-7 0 1771,-5-1-1709,-6 2 1473,-5-2-1529,-5 2 3386,-6-2-3398,-3 0 6,-21 0-343,5 0 326,-17 1 23,8-1-1310,-7 1 1298,-6 2 0,27-2 1,-3 0 2,-20 2 0,-2 1 6,11-1 0,1-1-1421,-17 3 1,0 0 1419,16-3 1,2 0 0,1 1 0,-1-1-205,3 0 1,0-1 220,-10 2 1,0-1-17,7-2 0,1-1-1,1 1 1,3-1 20,-14-2-1,28-1 191,7-2-191,6-1 12,5-1-17,3 1 819,2 0-825,5-1 3134,2-1-3145,9 0 11,4-1-17,7-1 1,5 0 145,5 0-140,-4 1 0,0 0-1113,20-3 1113,-16 3 0,-1 0-17,17-1-45,-14 3 1,0 0-163,21 0-31,-20 2 0,0 0-966,16 2-3966,0 0 5187,5 4 0,-28-3 0,-2 3 0</inkml:trace>
  <inkml:trace contextRef="#ctx0" brushRef="#br1" timeOffset="914128">7882 5103 8562,'-5'-1'6480,"1"1"-3550,4 0-1188,-33 0-1552,25-1-61,-24 1-62,33-1-27,0 0-12,3-1-6,0 0 6,1-1-6,2 1-5,2-2 0,1 2-11,2-2 5,2 2-11,1-1 5,1 1-5,2 0 0,1 1-11,2 0 6,-1 0-1,0 1-5,-1 0 11,-3 0-11,-3 0 11,-2 0-12,-3 0 7,-2 0-6,-2 0 5,-2 0 1143,0 0-1115,-7-2 0,1 1-16,-8-2 0,2 2 10,-6 0 7,-4 1 10,-3 0 18,-3 0 10,-2 0 1,-1 1 16,2 0 1,2 0-6,3 0-1,5 1-21,3-1-6,5 0-17,3-1-23,2 0-167,3 0 184,5 3 1,0-1-1,3 3-5,1-2-6,0 0 6,2 0 0,1 0-6,2-1 0,1 0 0,2 0-5,3-1-6,12 0-6,-5-1 6,11 1-5,-11-1-1,13-1 0,-10 0 1,9 0 5,-14-2 5,-2 2 18,-3-2 11,-3 2 28,-5-1 55,-4 1 63,-3 0-1,-2 1 78,-1 0-229,-5 0-11,-6-1-11,-4 0-1,-6 1-5,0 0 0,-3 1 12,-16 5-12,6 0 11,-12 4 0,14-3 0,-1 1-5,4-1 16,3 0 6,2 0 17,2-2 11,4-1 11,1-1 12,3-1 5,1 0 39,2-1-11,2-1 5,3 1-5,1-1-28,2 0 0,2 0-95,4 0-6,2-1 23,6 0-6,3-1 0,5 1 11,4-1-11,5 0 0,2 0 0,2 0 17,2 0-11,-2-1-1,-1 1 1,-3-1-1,-4 0 7,-4 1 16,-5 0 16,-4 0 40,-3 1 392,-4-1-352,-2 1-40,-2 0-51,-2 0-22,-1-2 1,-2 1-147,-1 0-234,0 0-494,1 0-2912,1 2 3775,-3 3 0,4-2 0,-2 3 0</inkml:trace>
  <inkml:trace contextRef="#ctx0" brushRef="#br1" timeOffset="925950">8039 5026 19992,'-42'8'627,"0"-1"1,3 1-1,8-3-5708,20-6 5473,-1 0 1592,-6-2-1788,5 0 825,-2 1-898,7 0-39,2 1-34,2 0-2,2 0-54,2 0 3392,4 0-3386,1 0 6,6 1-12,0-1-5,5 1-11,0 0 16,4 0-16,12 0 11,-7 1-1,8 0-10,-1 0 33,-11 0-22,4-1-6,-14 1 6,-2-1 11,-4 1-11,-2-1-28,-2 0 11,-1 2 28,-2 0 16,-6 2-10,-9 3 0,0 0 5,-6 2-6,4-3 7,0 1-7,-2 0 12,2 0 67,-7 1-50,8-2-1,-2-1-10,10-2-1,2-1-11,4-1-11,1 0-11,2-1 22,13 1-11,-4-1 11,12 1 6,-6-1-17,1 0-5,1 0 5,0 0 11,0 1-22,0 0 5,-1-1 0,0 0-27,3 0 38,-5 0-5,3 0 6,-8 0 5,0 0 0,-1 0-22,-3-1 6,-1-1-29,-1 1-106,0-1-252,-1 1-4313,-1-1-4425,1 0 9130,-1 1 0,0 0 0</inkml:trace>
  <inkml:trace contextRef="#ctx0" brushRef="#br1" timeOffset="931635">8080 5064 16124,'-5'2'3400,"1"-1"302,4-1-3349,-61 11-62,41-8-171,-14 3 1,2-1 108,23-4-22,1 0-39,1-1-11,2 2-39,2-2 78,2 0-179,7 0-17,11 0-6,18-3-5,3 0 0,7-2-228,-10 2 228,-1 0 0,-4 1-1,-4 0 12,-4 1 0,-6 1 6,-5 0 11,-5 0 261,-2 0-239,-13 2-6,-1-1 63,-25 4-12,-11-1-39,-4 0 0,-6 0 11,13-1-299,1 0 327,3 1 12,2 0-7,6-1 1,4 0-40,7-1 1,5 0-1,4-1-28,6 0-10,2-1-7,4 0 322,3 0-305,4 0-11,4 0-5,5 0-1,5 0-5,6-2 0,24-3-11,-10 1-1696,-4-1 0,0 0 1684,6-1 18,11-1-18,-22 3 12,-5 1-11,-5 1 22,-6 0-11,-6 1 11,-4 1 3364,-4 0-3376,-4 0-4,-9 0 32,-3 0-16,-9 2 6,-1 0 0,-4 0-6,-4 1 22,-1 0 28,-13-1-22,13-1 28,-12 0-28,25-1 23,0 0-18,13-1 7,3 0-18,1 0 12,2 0-51,3 0 11,0 0-5,5 1 17,1 0-23,4 1 11,5 0-5,3 1-11,5 0-12,18-1 0,-7 0-16,26-1-991,-16 0 1018,-3 0-10,-12 1 21,-19-1 1,-7 1 11,-3 1 17,-3 0-6,-5 0 17,-12 4-28,-3-1 11,-12 3 12,2-3-1,-5 1 23,-19 0 492,11-2-515,-12 1 34,21-1-33,4-2 10,-2 2-16,13-2-11,2 0 11,12-2-17,3 1 0,2-1 5,4 0-10,2 0 10,5-1-5,3 0 6,6-2-6,4 1-6,22-3-761,-8 2 784,15-4-23,-14 2-526,-1 0 521,0 0-6,-4 1 11,-2 0 1,-4 1 10,-6 1-5,-3 0 28,-9 1 6,-3 1-23,-17 0 1166,-2 0-1166,-12 2-11,-1 0 17,-19 4-17,8-2 22,0 1 1,0 0-29,1-1 628,-13 4-583,32-6-11,8-1 84,2 0-34,22-5-55,-4 0-7,16-3 24,15-5-40,-13 4-631,15-3 631,-21 5-56,7 0-73,-11 0-700,9 0-454,-16 1-2739,0 0 4022,-5 1 0,-4 1 0,0 1 0</inkml:trace>
  <inkml:trace contextRef="#ctx0" brushRef="#br1" timeOffset="941577">7967 5087 8674,'-5'1'5147,"1"-1"2000,4 0-6956,-57 3 44,43-2-174,-40 1-16,60-4 0,4-1-28,4 0 5,3-1-5,4 2-11,2-2-1,13 2-44,-2 1-51,3 1 18,-14 4 72,-11-1 28,-9 3 22,-6-2 56,-8 3-44,-2-1 0,-10 2 10,2-3-10,-4 0 5,-2-1 12,0 1-314,-1-2 376,4 0 33,1 0 235,-1-1-208,10 0-22,0-1-39,10-1-44,3 0 401,0 0-469,7 0 0,-1 0 0,7-1 45,6 0-45,-2-1 0,6-1-11,-2 2 5,13-3-28,-5 0-1350,13-1 1154,-7 0-2005,24-2 2207,-4 1 0,-9 1 0,-18 3 0</inkml:trace>
  <inkml:trace contextRef="#ctx0" brushRef="#br1" timeOffset="960826">20381 13792 16695,'13'-54'1540,"-2"8"1526,-12 29-2774,-1 4-46,-1-5 986,1 5-1030,1 0 534,0 0-591,1 1 1929,-1 2-1962,1 0 50,0-1-89,0 5 6,1-2-1,-1 5-11,0 0 168,0 2-179,3 12-50,-2-4-6,1 11 11,-1-7-11,-1 3 6,0 2-1,-1 2 1,-1 3-23,-5 13 17,2-6 17,-4 24-6,4-18 6,-2 24 11,4-24-22,-2 8 5,1-16 0,1-2 6,-1 5-6,2-8-5,-1 2-12,1-7 6,1-5 0,0-1 6,1-6 27,0-2 421,0-2-376,0-3-22,0-4-28,0-2-5,0-2-12,1 1 0,0-3-28,1-1 34,2-3-3403,-1-2 3397,2-4 9,2-18-9,0 7-424,2-15 430,-1 13-12,1 1 12,0 2-6,1 5 23,2-8-17,-4 13 61,2-7-22,-6 18-1598,-2 1 1575,-1 7 292,-1 1-280,0 2-34,-1 13-16,0-2 10,-2 32 1,2-18-12,-2 17 6,1-15 2533,-3 15-2538,0-8 2558,-3 9-2570,3-14 23,-1-2-6,0 5-3375,1-10 3375,1 4-113,2-13 113,0-2 0,2-2 56,-1-3 118,1-1-152,1-14 3337,-1 2-3336,2-11-23,-1 2 169,0-4-169,-1-19 0,0-12-259,0-1 259,2-10 0,-1 32 0,2-4 0,-2 18 0,0 6 0,-1 3 0,0 7 0,0 1 0,2 6 259,0 0-259,2 14 0,-3-4 0,1 9 0,-3 10 0,-2-5-7,-7 28-251,1-21-380,-3 13-913,5-15 1551,2 18 0,3-29 0,2 10 0</inkml:trace>
  <inkml:trace contextRef="#ctx0" brushRef="#br2" timeOffset="973114">18484 14575 13254,'-43'4'872,"1"0"1,-1 0-1,-17 1 1,3 0-428,16-2 0,3 0-115,3-2 1,1 1 168,-24 0-107,12-2-6,8 0 17,11 0 1840,6-2-2070,12 0 514,8-3-648,11 1 12,11-1-18,9 0 1,10-1-6,11 0-682,11 1 668,-25 1 0,2 1-3,3-1 0,2 1-3,5-1 1,2 0-374,1 0 1,4 0 364,0 1 0,5-1 0,1 0-616,-11 1 0,1 0 0,1 0 0,-1 0 613,1 0 0,-1 0 1,1 0-1,2 1-5,-2-1 0,3 0 0,0 0 1,-1 1-1,-5 0-420,4-1 0,-4 1 0,2 0 419,-3 1 1,3-1 0,-1 0 0,-4 0 2,-3 1 1,-3 0-1,2 0 9,11-1 1,2 1 0,-3-1-473,4 1 0,-2 0 469,-10 0 0,1 0 0,-5 0-3,-5 0 0,-3 1 20,0 0 1,-2-1-12,5 1 794,-8 0-789,-26 0 1165,-11 2-1170,-7 0 5,-30 3-5,4-2-1,9-1 1,-1-1-1,-23 0 621,24 0 0,-1-1-629,-3 0 0,0 1-8,-3-1 0,-2 0 7,-1-1 0,-3 1 1,1-1 3,-9 1 0,0 0 0,7-1 0,-3 0 0,0 0-13,-3 1 0,-1-1 0,3 1-590,-11 0 1,0-1 604,8 1 0,-3 0 0,4 0 32,-6 0 0,2 0-17,-1 1 0,-1 0-17,1 0 0,-1 0-381,2 1 0,-3 1 385,6-1 0,-3 0 0,2 1-425,-7 0 0,-1 0 426,11-1 1,-3 1 0,4 0 2,-1 0 1,3 0 552,3 0 1,0 0-560,5 0 1,1 1 0,-6-1 0,3 1-3,-12 1 6,-2 0-6,39-3 690,9-2-724,12 1 45,10-1 0,13 0-1011,12-2 1028,13-1-25,-3 0 0,7 0 289,-11 0 0,2 0 1,1 0-291,1 0 0,0 1 0,1-1-1,3 0 1,1 0 0,-3 0-2,9-1 0,-1 1-632,2-1 1,2 0 631,1 1 0,0-1-2,-20 1 0,-1 1 0,4 0-251,1-1 0,3 1 0,1 0 0,-3 0 249,3 0 0,-2 0 0,2 0 0,-3 1 0,1-1 0,2 0 0,-2 1-13,13 0 0,0 0 0,-3 0 17,-14 1 0,-2-1 0,2 0 2,10 1 0,1 0 0,-4 0-2,-2-1 0,-4 1 22,-4 0 1,-1 0-23,-5 0 0,-3 0 634,20 0-650,-14 1-7,-17 0 1653,-11 2-1702,-30 1 1863,-7 0-1908,-26 2-34,-3 0 67,23-3 0,-1 0-14,-5 0 0,-1 0 14,-4 0 0,-1 0-409,-4 0 0,-2 1 445,-1 0 1,-5 0 43,0 0 0,-4 1 0,1 0-336,12-1 1,1 0 0,-2 1 362,2-1 1,-4 1 0,1 0 0,3 0-297,-1 1 0,2-1 0,-2 2 347,0 1 0,-3 0 0,-1 2 0,4-2-18,-3 1 0,3 0 0,-2 1 129,-12 3 0,-2 0 0,5 0-113,0 1 1,4-1-14,3-1 0,2 0-1,6-2 1,2-1 11,7-1 0,2-2 59,-14 1-28,19-3 610,33-16-683,21-2-11,1 0 0,4-1-454,6 1 0,2 0 451,9-1 0,3-1 6,5-1 0,4 1-27,-18 5 0,2 0 1,1 0 15,2 0 0,0 1 1,2-1-113,1 1 1,0 0-1,1 0 106,0 1 1,0 0 0,1 0-231,0 0 0,0 1 0,-1-1 230,-1 1 1,0 1 0,-1-1-8,-1 1 1,0 0-1,-1 0 7,-3 0 1,0 1 0,-1 0 2,18-3 0,-1 0-226,-7 2 1,-1-1 227,-7 1 1,-2 0 559,2-1 0,-3 0-518,8-2 843,-6-3-882,-34 7-134,-11 1-337,-11 2-850,-11 0 1310,-16 1 0,16 2 0,-3-1 0</inkml:trace>
  <inkml:trace contextRef="#ctx0" brushRef="#br2" timeOffset="976472">18779 14534 10413,'-53'8'1243,"0"0"0,4 0 1,3-1-325,-7 0-219,1 0-162,0-1-116,15-2 1,0 1-70,-19 0-177,22-2 1,0 0 165,-8 0 1822,7-2-1783,7 0-50,9-2-96,9-3-90,5-1-77,12-4-40,8-1 22,16-4-11,13 0-2856,13-2 2833,-22 8 1,2 0 0,5 1 0,1-1-144,2 1 0,4 1 132,-1 0 1,4 1 0,1 0 1,3 1 1,1 0 0,2 0-182,-5 0 0,3 1 0,1 0 0,-4 0 174,7 0 0,-3 0 0,-1 1 0,-1-1 0,-1 1 0,-3 0-6,5-1 0,-2 0 14,2 0 1,0 0-18,-1-1 1,1 0 2,0 0 1,0 0-4,-1-1 1,2 0-455,-7 2 0,4-1 0,-3 0 455,6-1 0,2 1 0,1-1 1,4 0-1,-6 1 8,-9 1 0,-3-1 0,12 0 0,-2-1 118,-15 1 1,-4 0-97,14-2 28,0-1 6,-33 4 0,-8 0 1005,-9 0-999,-30 1 1889,3 1-1935,-25 2-21,11 1 1128,-6 1-1123,-5 1 0,12 0 0,-3 1 349,-4 1 0,-3 0-341,-12 1 1,-1 1-917,11-2 0,1 0 925,2 0 0,0-1 39,-7 0 0,2 1-23,9-3 1,0 1 2,-16 1 1,0 0 5,14-2 0,1 0 8,0 0 1,-2 0-9,1 0 0,0 0 2,0 0 1,1 0-6,1 0 1,0-1-15,3 1 0,0-1 14,4 0 0,0-1-11,3 1 0,2-1 29,-23 0 1210,12-1-1211,9 0 477,13 0-494,7 0 0,8 0 2355,4 0-2371,6 0 38,18-3-44,4-1-1389,19-2 1394,1 0-3,-3 2 1,4-1-17,-10 2 0,4-1-13,7 0 1,6-1 0,0 1 12,-3 1 1,-1 1 0,0-1-864,1 1 1,0-1 0,2 0 859,-4 1 0,3 1 0,-1-1 0,-4 1-360,11-1 0,1 0 358,-14 1 1,5-1 0,-1 0-1,-5 0-1,8 0 1,-3 0 4,14-2 1,-2 0 0,-26 2 0,-2-1 3,26-2-29,-11 1-389,-9 1-429,-22 1 841,-39 6 0,12-3 0,-26 3 0</inkml:trace>
  <inkml:trace contextRef="#ctx0" brushRef="#br2" timeOffset="980689">18837 16570 11362,'-11'-2'3848,"2"1"-2985,9 1 1400,0 0-1955,-16-2-78,11 1 50,-11-1 224,18 2-347,8 0-68,4 0-49,8 0-24,3 0-3424,3 0 3391,4 0 0,2-1-98,1 0 115,0 0 0,-3 0 5,-4 1 23,-8 0 23,-5 0-6,-8 0 39,-3 0-56,-16 0 16,-1 0 7,-14 0 16,0 2-17,-6-1 12,-4 2-294,-2-1 288,-2 0 72,-20 2-44,15 0 34,-12 0 28,20-1 5,5-1 11,5 1-22,4-1 3156,5 1-3228,5-2-35,5 2-27,4-2 162,3 0-56,2-1-33,4 1-12,3-1-11,6 0-23,6 0-5,3-1-16,6 0-1,5-2-190,2 0 179,5 0 6,1 1-12,2 0 6,-1 0 0,0 0 0,-3 2 11,-3-1-16,-5 0 56,-1 0 27,-13 1 11,-4 0-16,-10-1-28,-6 1-28,-2-1-6,-7 0 0,-6 0 0,-6 0 1,-6 1-1,-3-1 6,-5 1 11,-23 0 16,28 0 1,-1 0-470,2 0 1,-1 0 541,-23 0 12,26 0 6,7 0-7,7 0-21,6 0-6,5 0 5,3 0 118,2 0-118,4 0 1528,1 0-1578,8-2-28,2 1-11,5-1 5,4 0-10,2 0-7,3-1 1,2 0-6,1 0 17,3-1-1,2 2-10,2-2-424,3 2 418,1 0 11,2 0 0,0 0 11,-3 0 6,6 1 51,-19-1 33,0 1 123,-21 0-157,-8 1-27,-8-1-6,-9 1-12,-8 0 6,-9 0 29,-6 0-28,-8 0-1,-3 0-6,-2 0-16,1 0-6,2 1-11,5 1-1331,4 1 1018,7 3-1223,7 2 1536,4 4 0,12-6 0,2 1 0</inkml:trace>
  <inkml:trace contextRef="#ctx0" brushRef="#br2" timeOffset="991981">22671 16437 19361,'-42'-11'806,"6"2"-126,28 8-496,-1 0 155,1 0-183,-2 1 68,1 0-123,1 0 221,1 0-294,1 0-17,3 0-11,0 0 0,3 0 17,7 0 5,3 0-16,10 0 0,3 0-1,5 0 1,22-2 5,4-1-651,1 1 657,-8-1-12,-21 3 40,-7-2 145,-3 0-61,-9 1-34,-1 0-39,-6 1-39,0-2-11,-3 2 656,-8-1-662,0 0 12,-7 1 4,3 1 1,-2 0-11,0 1 5,-1 1-5,-1 0-12,-1-1 23,-1 1-17,-2 0 11,-1 0 6,-1 1-6,-2-1 6,0 2 11,-1-1 0,0 1 0,0-1 11,2 1-5,2-1-6,3-1-6,4 0-11,4 0-5,4-1-1,4-1-5,3 0 12,1-1-7,6 0 18,3 0-12,21-1-17,-1-1 1,17-1-1,-4 0-953,2 0 964,3 0-5,-2 1 6,-1 1-1,-5 0-5,-6 1 6,-6 0 11,-8 0 5,-7 0 23,-5 0 0,-4 0-23,-8 1 943,-2 1-942,-10 0-12,-3 1 0,-5 0 0,-5-1 0,-4 1 1,-3-2 4,-2 2 12,-18-1 0,15 0-743,-10-1 748,23 0-5,5 0-5,8 0-1,4 0-11,7 0 1,2-1-18,3 0 28,0 1 722,7 0-733,3-1 12,7 1-12,5-1-11,6 1 5,5-1-2223,6-2 2229,5 1 0,3-2-5,2 1 5,1 0-11,0-1 0,-4 1-179,-4-1 179,-7 1 39,-8 0 68,-7 1 16,-7 0 28,-7 0-39,-3 0-62,-3 0 2150,-3 0-2155,-3 0-6,-5 0 260,-3 1-254,-5 0-17,-3 0 5,-2 1-16,-2 0-6,1 1-11,3 0-22,2 0-34,5 1-84,5 0-163,4-1-279,4 2-723,1-1-2100,6 1 3405,4-1 0,-3-1 0,2 0 0</inkml:trace>
  <inkml:trace contextRef="#ctx0" brushRef="#br2" timeOffset="992909">23932 16381 21691,'-8'-12'723,"-3"3"-538,-7 9-23,-3 0-5,-1 0 156,-17 2-33,-5 1-145,0 0-34,4 3-12,16-2-44,6 0-17,3 0-11,5-2 0,4 2-12,3-2 6,2 1-11,1-1 28,0 1 6,2-1 61,7 0-67,2 0 45,18 0-51,-5-1-5,29 0-6,-16-1 1,15 0-1,-13-2-11,0 1 0,13-3 17,-16 2-1,5-3 24,-21 3 21,-7 0 29,-4-1-17,-5 2-34,-3-2-17,-2 1-39,-9-1 29,-2 1-12,-9 0 16,0 1-10,-4 1 5,-4 2 0,-3-1 6,-2 3-17,-1-1-3392,-1 0 3392,1 1-858,3-1 864,2 1-84,5 0 78,5 1-17,4 0 11,4-1 6,4 0 0,4 0 2909,2 0-2898,1-2 1279,3 2-1285,2-2 159,4 0-153,18 0-11,-1-2-291,16 0 297,-2 0-6,6 0 0,4-2-1310,3 0 1326,0-2 7,-1 0-1,-1-1 62,10-2 23,-21 1-206,4-2 289,-26 4 169,-8-1-275,-5 2 215,-7 0-288,-6 1 6,-6 0-6,-6 2 28,-6-1-33,-5 1-12,-4 0 6,-3 0 1064,-24 2-1053,15 0-11,-15 3 6,24-2 0,5 1 5,6 0-11,8 1-23,6-1 29,6 0 5,4-1 23,3-2 338,2 0-311,9-2-27,1-2 11,9-3-17,1-1-17,3-2 6,3-2-244,1 0 232,2-1-117,15-2-997,7 3-1316,3 2 1950,5 5 1,-35 3 0,-1 1-1</inkml:trace>
  <inkml:trace contextRef="#ctx0" brushRef="#br2" timeOffset="1.02445E6">5394 6283 14376,'55'-1'1283,"2"0"-1098,-4-1-1297,5 0 1148,-26 1 1,1 0-329,-1 0 0,3 0 331,16 1 1,1-1-727,-12 1 0,0-1 701,11 1 0,3 0-3,-10 0 0,3 0 0,-4 0-6,0 0 1,0 0-8,9-1 0,5 1 1,-8-1 3,-12 0 1,-3-1 5,11 0 1,-2 1-691,14-3 687,-5 1 18,-5 0-12,-5 0 429,-7 0-350,3 0 11,-16 1 112,0 0 117,-15 2 680,-3 0-500,-2 0 1490,-7-1-2028,-2 1 1046,-7-1-1035,-5 1-6,-8 0-5,-29 3 28,16-1 0,-2 0-442,1 1 1,-5-1 465,-9 2 0,-6 0 1,5-1-1163,8 0 1,0-1 1142,-2 0 1,-3 1 0,4-1-1,9 1 1,3-2-4,-1 0 1,2 0 3,1 1 0,1 0-1,-29 0 12,6 0-17,4 0 0,5-1-82,3 0 88,-10 1 11,15 0 5,-6 0-5,19-1-6,4 0 12,5 0-18,3 0 605,3-1-728,6 1 2605,3 0-2453,12 1 195,12 1-156,5-2-45,11 1 0,-1-2-25,0 0 0,2 0-956,-6 0 1,0 0 949,14-1 0,1 0 0,-10 0 0,0 0-26,1-1 0,1 1-10,2-1 0,0 1 25,1-1 0,0 1-14,0 0 0,1-1-1384,-1 1 0,1 0 1364,-1 0 0,-1 0-8,-1 0 0,0 0-656,-3 0 1,1 1 643,10-1 1,-1 0-297,-13 0 0,-1 0 353,7 0 0,-2-1 808,3 0-736,3-1 74,-19 0 2118,-1 0-2197,-19 2 1981,-7 1-2221,-18 0 128,-5 0 596,-18 0-590,-2 1 28,-10 2 5,23-1 0,-2 0 6,-3 2 0,-2-1-905,-3 1 0,-2-1 921,-3 2 1,0-1-968,-3 1 0,0-1 998,0 1 1,-2 0 33,7 0 1,-3-1 0,3 1-902,-5-1 1,2 1 880,-13 2 1,4-1 16,-5 1-322,11 0 272,11-2 779,13-1-1020,8 0 123,10-3 1524,4 0-1451,22-1-336,26-2-112,13-3 673,-15 2 1,4-1-2291,-1-1 0,4-1 0,0 0 1992,-3 1 0,1 1 0,-2-1 0,17-2 0,-5 1 0,-20 3 0,-1-1 0</inkml:trace>
  <inkml:trace contextRef="#ctx0" brushRef="#br2" timeOffset="1.02632E6">21230 17555 8780,'-6'0'5450,"1"0"-3243,5 0-1624,-62 0-63,41 0-279,-15 0 0,3 0 224,22 0-22,1 0-57,4-1 214,1 0-416,3 1 108,1-2-248,5 1-16,1 0 12,12-1-18,-2 2 6,6 0-11,-3 1 0,0 0-29,1 2 12,1 0 0,1-1-11,1 1 17,0 0-1,0-1-5,0 1 28,-1-1-33,-2 1 5,1-1 0,-7 0 22,-2-1-5,-7 0 5,-3-1 57,0 1-57,-5 0 0,-1 0 1,-6 2-1,-3-2 12,-4 2-12,-3-2 1,-3 1 5,-2-1-6,-3 1 40,-1 0-40,-1 1 0,-2 0 12,0-1-12,0 1 29,2 0 10,2-1 18,4 0 94,-3-1-77,10 0 4,0-1 7,12 0 27,2 0 12,3 0 163,0 0-281,6-2-28,1-1 33,7-2-22,4 2-11,4-1 17,6 1-9,6 2 1,1 1-9,12-1-292,-8 0 0,0 2 298,4-1 5,-2 0-5,-3 0 11,-3 0-23,-5-2 40,-6 2 78,-6-3 72,-7 2 51,-4-1-5,-5 1-68,0 1 74,-15-2 409,-6 2-589,-10-1-6,-1 1-10,5 0 10,0 0 0,-7 1-33,10 1-28,-4 2-73,13 1-174,2 1-3119,-3 6-5787,4-3 8316,-1 3 0,8-8 0,2-1 0</inkml:trace>
  <inkml:trace contextRef="#ctx0" brushRef="#br2" timeOffset="1.03413E6">8646 6277 7472,'-60'5'1264,"0"0"0,1 0 0,4-1-530,13-1 0,3 0-2767,-1-1 1,1 1 2617,1-1 1,2 0-82,0 0 0,2 0-610,0 0 1,1 0 833,-27 1 860,6 0-954,10-2 24,11 0 350,6-1 1617,13 0-2569,6-2 3229,12 0-3257,6-2 390,8 0-390,9-1-23,10 0-566,0 1 0,3 0 558,-6 1 1,2 0-6,8 0 1,5 0-1,-2 0-645,-1 1 0,1 0 632,7 0 1,5 0 0,-1 1-18,-7 0 1,-1 1 0,1-1-864,0 1 1,0-1-1,0 1 847,-3 0 0,0 0 0,0 0-81,-1 1 1,-1 0 0,-2-1-224,6 1 1,1 1 260,-1 0 0,4 0 0,-5 0 52,-10-1 1,-1 1-7,18 0 1,-3 1 27,-3-2 23,6 2 437,-32-3-392,-7 2 857,-7-2-802,-4 0 3048,-5 0-3109,-10 0-11,-2 0 957,-12 0-957,-19-2-23,3 1-257,-3 0 0,-2 1 252,12-1 0,0 1-484,-13 0 1,-4 0 486,-10 1 0,-1 1-1169,12-1 1,-2 1 1168,6 0 1,-2 0 0,1 0 4,-5 1 1,2 1-4,-1-2 1,-1 2-162,7-1 1,-3 0 0,1 0 222,-18 1 0,0 0-31,3 0 1,2 1-1,11-2 1,6-1 41,-1 2 6,10-2-1492,9 0 1520,7 0 612,5-2-629,6 0 1712,0 0-1757,4 0 592,0 0-709,-1 0 3476,10 0-3336,22-4-1744,5 0 0,4-2 1742,1 1 0,4-2-32,11-1 1,7 0-1,-2 0-764,-17 3 1,-1 0 0,4 0 712,0 0 0,6 0 0,2 0 1,1 0-1,-3 1-393,7 0 0,-1 0 1,0 1-1,0 1 414,1-2 0,0 1 1,-1 0-1,0 1-251,-3 0 0,1 0 0,-3 1 0,-3 0 257,-1 0 0,-4 1 0,-1 0 104,0 0 1,-1-1-1,-1 1-174,18 0 1,-1 0 3,-6 0 0,-1 0 9,-4 0 1,-3 0-38,-4 0 1,-3 0 530,-4 0 1,-2 0-584,19 1 1753,-13 0-1728,-13 1 29,-12 0 1168,-8 0-1063,-23 2 3219,-3-1-3225,-9 1 1,-4-1-11,-20 2-468,15-2 1,-5 1 430,-13 0 0,-1 0 6,10 0 0,-1-1-972,4 0 0,-3 1 0,2-1 952,-8 1 1,1 0-375,-3 0 1,-2 1 373,0 0 0,-1 0 5,-1 0 0,0-1-2,-2 1 0,1 0-391,0 0 0,-1-1 399,-1 0 0,0 0-67,1 0 1,-1 0 94,0 0 0,1-1 11,0 0 0,1 1-3,3-2 1,-2 0 9,10 0 1,-3 0 0,3 0-484,-5 0 1,1 0 488,11-1 0,-2 0 0,4 1-94,3-1 0,4 0 159,-26-1-572,15 1 494,14-1-280,14-1-118,14-1 293,13-2-2807,16-1 2782,17-3 0,-18 5 0,3-2 0</inkml:trace>
  <inkml:trace contextRef="#ctx0" brushRef="#br2" timeOffset="1.04164E6">5131 14318 10405,'-1'-6'5567,"0"2"-1943,1 4-2817,-5-61-1359,6 37 810,-3-12 0,2 1 551,7 17-427,0 0-3041,1 2 2967,0 2-39,0 1-45,-1 1 386,-1 1-280,2-1-195,-4 4-18,1 0 3359,-3 5-3437,-1 1-128,-1 0 94,0 10 7,0-1 16,-3 20-23,1-7 6,-2 11-3397,0 9 3386,-1-9-6,1 12-144,0-12 144,1 0 1,-1 0-6,2-1 39,0 10-23,2-11-22,-2 15 29,2-24-12,-1 4 3345,0-11-3328,-1-5 241,1-1-174,0-5 96,1-1-80,-3-5-49,1-2-18,-1-3 7,1-1-12,0-2 11,2-1-6,-2-2-5,2-1 12,0-2-40,0-1 39,0-1 0,0 0 67,0-13-3458,0 8 3391,0-10-11,0 10-98,0-1 87,0 0 0,0 2 5,0 1 12,-1 2-6,0 3 0,1 2 11,-2 4-17,2 2 3352,0 2-3346,-1 2 122,1 3-161,-1 1-51,1 1 18,0 6 38,0 0 0,0 6 6,0 2 0,0 2 0,0 3 0,0 2 0,0 1 12,0 2-18,0 0 0,0 1 6,0-2-11,0 18 17,-2-15-12,0 14-3386,0-21 3387,-2 1-29,2-2-5,-2 0-102,2-2-111,0-1-157,2-2-207,-1-1-285,1-2 2987,1-1-8230,2-2-2414,-1-3 8558,3 0 0,-4-3 0,0 0 0</inkml:trace>
  <inkml:trace contextRef="#ctx0" brushRef="#br2" timeOffset="1.0425E6">4918 14363 12281,'-4'-6'5752,"2"1"-4502,2 5 3751,0 0-4861,-15-20-45,11 14-39,-11-14-16,15 20-231,0 0 163,0 2 17,2 2 11,1 4 11,5 9 6,2 5-6,1 3-5,-1 1-1,-4-7-5,1 0 0,-1-1 12,2 0-1,3 4 0,-1-6 6,7 8 72,4-8-72,-2-4 0,4-3 0,-8-8 11,2 0 5,1-3-5,1-1-5,1-2-1,0-1 6,1-2-418,0 0 418,-1 0-48,-1-1 42,0 0 29,5-3-23,-8 3 0,4-1 17,-10 4 11,-2 1 16,-2 2-4,-3 1 409,-1 1-364,-1 0-63,-6 2-50,2 1 6,-5 1-12,4 1 12,-1 0-6,0 0-6,-1-1 12,1 1-12,-2-1 17,1 0 0,-2 0-11,-1 0 12,-1-1-7,-3 0 12,-12 2-11,4-1-6,-10 1-3404,6-2 3410,1 0-17,-2-1-689,1-1 700,2 0 0,1 0 5,3-1-136,0-1 148,3-3-6,1 0 6,2-1 3019,-2-3-3008,3 1 12,-1-2 1003,5 2-998,1-1 5,0 1-22,1-2 228,0 1-240,1-1-4,-1 0 27,1 0 6,0-1 11,1 1 16,0 1 57,0 1-78,3 1-18,-1 2-22,2 2-117,0 2 100,2 5 1,1 1-6,3 6-1,-1-1 18,1 2 0,0 1-1,1 1 1,3 8-12,-1-5 6,2 5 17,-2-7-23,-1-1 23,2 1-6,0-3-5,0 2 0,2-3-6,0 0 28,1-3 16,1 0-4,0-4-1,2-1-17,2-1-22,0-2 67,12-5-27,-5-1-1,9-6-6,-9 1 7,1-1 4,0 0 63,7-5-40,-10 5 6,3-3 11,-13 7-11,-3 0-17,-2 3 0,-3 0-12,-2 2-72,-2 0-2750,-1 3 2778,-1 4 0,1-2 0,0 3 0</inkml:trace>
  <inkml:trace contextRef="#ctx0" brushRef="#br2" timeOffset="1.05334E6">24614 17784 9050,'-4'2'4867,"1"-1"-672,3-1-3563,-62 10-891,42-8 491,-15 3 1,3 0 187,23-5 212,1 1-279,4-1 125,1 0 772,2 0-1228,6-1-11,-1 0 404,6 0-392,0 1-18,1 0 7,3 0-29,19 0 11,-11 0-22,16 0 6,-16-1 5,1 1 6,-1-1 0,1 0-1,5 1 1,-8 0 34,6-2 10,-16 2-5,-2 0 6,-6 0-29,-2 0-10,-7 0 22,0 0 5,-9 0-22,1 0 39,-5 0-44,-1 0 27,-15 2-28,7-2 1,-10 2 5,11-1-17,0 0 6,1 1 16,1 0 1,1 1 11,4 0-12,2-1 12,4 1 6,2 0 33,4-1-17,4 0 6,3-2 335,2 0-301,3 0-18,2-1 12,15-1-56,-2 0 0,12-2-6,0 3-17,4-1 23,23 1-11,-12 0-207,13 1 218,-21 0-22,-4-1 5,1-1 56,-12-1-40,-5 1 1,-11 0 6,-17 0 16,-2 1-6,-11 0-10,-3 0-12,-4 1 34,-22-1-98,21 1 0,0 0 89,0-1 1,-1 1-600,-29 0 636,21 0 0,3 0 84,-2 0-96,15 1 46,0 1 442,19 1-403,5-1 940,16-1-923,5-1-28,13-2-1,1-2-2346,7-2 2296,6-1 23,3 0-741,-12 1 0,0 1 678,21-4-1120,-20 4 0,-1 0 1088,12-2-35,-3 0-170,-3 2-1622,-4 0-4346,6 2-3613,-16 2 10042,1 0 0,-22 1 1,-5 0-1</inkml:trace>
  <inkml:trace contextRef="#ctx0" brushRef="#br2" timeOffset="1.06396E6">17729 18370 10041,'2'-7'6430,"0"1"-4935,-2 6 4644,0 0-5803,14-42-50,-10 30-34,10-31-34,-14 39-44,-1 1-17,1 0 112,0 0-163,0 0-44,0 0-1,0 2-21,0 0 4,0-1-77,0 0 27,-1 10 23,0-3-28,0 9 5,-1-2 12,0 8 5,0-3 6,1 7-40,1 4 12,0-5 0,0 6-23,1-7 6,0 1-5,1 0-12,0 1 6,-2 0 11,1-1 0,-1 0 0,0-2 45,-1 0-12,-2-3 85,-1-2 22,-2-3 50,0-2 17,-2-1-128,-1-2-1,-2 0-39,-4 0-22,-2 0 129,-14 3-152,-7 0 34,-2-1-1074,1-1 1085,11-5-56,2 0 17,2 0 28,2 0 40,2-2 27,4 1-45,4-2-5,3 1 22,3-2 23,2 0 22,0 0 1018,2 0-1102,-1-3-28,2 0 39,-3-1-11,2 0 28,-2 0-5,0-1-35,0 1 35,-4-3-23,4 3 50,-4-2 40,4 3-1,0 0 7,1 1-96,1-1-40,0 2 12,2-1 28,0 1 68,0-1-108,0 1-4,2 0-46,2-1 45,3 0 23,6 0 33,0 0-56,4 0-5,6 0-51,-3 0-5,7-2 5,2-5 118,-8 1 39,6-5-12,-2-3 12,4-5-56,-2-1 6,0 0-23,-9 4 0,-1 0 45,7-8 12,-2 1 16,2-6-40,-7 9 18,-6 2-23,-5 8 23,-2-1-17,0 0 33,-2 0 17,-1-10-5,0 5 22,-3-15-51,1 13 7,-2-3-1,2 9 22,-1 3-5,0 2 6,1 3 0,0 1 10,-1 2-10,0 0-28,0 3 5,0-1 11,0 0-27,0 1-46,1-1 6,-2 1-50,-1 2-442,-3 7-2051,0 5-7271,-1 4 8495,2-3 1,4-6-1,1-6 1</inkml:trace>
  <inkml:trace contextRef="#ctx0" brushRef="#br2" timeOffset="1.067E6">18581 18779 7974,'-6'0'4671,"2"0"-6948,4 0 3033,-61-3-230,38 2 230,-13-1 1,2 0-421,16 1 34,3 1-57,0 0 46,1 0-17,-1 0-34,0 0 78,-3 1-66,-2 0 808,-1 3-910,-3-1-44,1 1-45,-2 0-23,-5 2-117,9-2-34,-2 1 3292,13-3-3169,4-1 397,4 0-441,17 0 64,14-3-75,9 0-12,11-2 50,-5 0-1913,5 1 1841,7-2 0,2 2 69,-12 0 1,0 1-14,-10 0 0,1 0-26,10 0 1,1-1-31,-15 2 0,1-1-1390,12 0 1,1 0 1419,-13 1 1,2-1-34,19 0 0,0 1-1147,3 0 1144,-22 0 0,-2 1-406,5 0 401,-7 0 949,-6 1-938,-8 1 67,-6 0-11,-6 2 2463,-6-1-2446,-6 1-1,-7 0 46,-7 0 17,-5 0-12,-7 0-6,-5 1-27,-5-1-120,-6 0 158,-3 0-44,-3-1-17,-3 0-6,-1 0-50,-1 0 0,1 0 17,1-1-22,2 2 482,3-1-426,2 0-498,3 1 442,2-1 10,4 0 29,2 0-17,3 0 39,-8-1-1166,14 0 1093,-5-1 233,18-1-193,4 0 390,4 0-413,4 0-33,3 0-12,8 0 23,3-1 5,10 1 17,4-2 67,8 1-22,8 0 1763,7-1-1825,9 2-5,7-1 22,-29 1 0,2 0 25,1 0 0,0 0-28,2 0 1,0 0-12,0 0 0,0 0-17,1 0 0,0 0 3,-1 0 0,0 0 39,-2 0 0,1 0-5,12 0 0,-1 1-20,-13-1 0,-1 0-6,8 0 0,-2 0 48,4 0 12,-7 0-18,-9 0-5,-9 0 11,-9 0-28,-6 0 17,-23 0-2946,-4 0 2895,-21 0 28,7 1 1,-2-1 250,6 0 1,-1 1-277,-15 0 0,-1 0-20,9 0 1,1 0-290,-4 0 0,0 0 326,-2 1 0,-1-1-489,0 0 0,-1 1 505,0-1 1,1 1-23,0-1 1,-1 1 33,-14 1 0,0-1-6,18 0 1,0 1 41,-17 0 1,1 0 5,-2 1-34,10 0-27,28-3 33,22-1 2292,11-2-2235,7-1-23,12-4 17,10-1 97,9-1-128,-3 1 0,3 0-82,-8 2 0,1 0 62,16-3 1,1 1-15,-15 1 0,3 1-66,-1 0 0,6-1 0,2 0 0,-5 1-223,-3 1 0,-4-1 0,4 1-171,6-1 1,4-1 0,-1 0-1,-6 2-2646,4-1 0,-5 1 3092,0 0 0,-6 1 0,1 0 0,-11 1 0</inkml:trace>
  <inkml:trace contextRef="#ctx0" brushRef="#br2" timeOffset="1.07985E6">25877 13375 8948,'8'-46'1535,"0"0"0,-1 5 0,1 4 430,4-5-2069,-3 12 938,1-8-67,-5 13-50,-1 1-44,-2 0-46,-1 2 172,-1 2-295,0 2 139,-1 3-257,-2 3-89,-2 2-56,-1 4 415,-1 0-550,-1 3 47,0 1-108,-1 2 16,-6 3-38,4 1 10,-9 10-10,10-3-12,-3 6 6,6-2 5,1 2 1,2 0 5,1 2 16,1 1-4,1 1 21,1 2-5,0 1 67,0 16 12,-4 10-62,1 3-1378,-4 1 1361,1-10 0,-1 1-17,-1 4 11,1 3-5,0 3-23,1 2 18,0 4-1,2 1-23,2-29 1,0 0 0,1 0 0,0 1-1471,1-1 0,-1 1 1474,1 0 0,0 0-213,0 0 1,0 0 208,0 0 1,1 1-6,-1-1 1,2 1-4,-1 1 1,2 1-269,-1-1 1,1 1 275,0 1 1,1-1 41,0 1 0,0 0-44,1 0 0,0 0 600,-1 1 1,1-1-601,0 1 0,0-1-3,0 0 0,0 1 3,1-1 0,-1 0-11,0 0 0,1 0 2,0 0 1,0 0-3,-1 1 0,1-1 2,1 1 1,0 0 5,-1 1 0,1 0 3,0 1 0,0 0 0,-1 1 0,1-1-6,-1 1 1,0 0 2,1-1 1,-1 1-1,0-1 0,1 0-6,-2-1 1,2 2 8,2 16 0,1 1-894,-3-14 1,0 1 893,2 13 0,1 0-3,-4-17 0,1-2 15,-1 1 1,0 0-13,0 0 0,0-1-58,0 1 0,0-1 52,-1 0 1,0-1-1,1 0 1,0-1-82,-1 0 0,1-1 73,-1 0 0,0 0 0,1 0 0,-1 0 666,0 0 0,0 0-664,0-1 1,0 1 5,0 0 1,-1 0-9,2-1 0,-1 1 8,0-1 1,0 1-1,2 15 1,1 0-4,-2-13 1,1 0-6,1 11 0,0-1 0,-2-15 0,0-1 5,0-1 1,0-1-17,1 2 0,-1-1-6,7 30-17,-1-2-33,-1-2 67,-1-3-6,0-2-1488,-2-2 1511,1-1-28,-1-2 623,-1-3-623,0-1 11,-2-1 0,1-3-11,1 13 670,-2-14-670,1 8-6,-3-17 6,0-3 28,-1-2-23,0-1-10,0-2 357,0-3-380,0-1 2928,-1-2-2884,2-3 48,-1-1-59,0-3 868,0 0-834,-1-6 665,0 1-738,-1-4-72,1-5-191,-1-1-527,2-6-1730,0-1 2565,1-3 0,-1 7 0,-1 0 0</inkml:trace>
  <inkml:trace contextRef="#ctx0" brushRef="#br1" timeOffset="1.08343E6">26807 13205 23356,'-44'-37'95,"0"0"0,7 3 0,4 10-61,2 22 435,-13 13-463,16-2 16,-14 9-3713,23-5 3708,3 1 853,2 1-881,4 0 16,3-1 1,4 2 205,2-2-199,3 1-12,3-1 0,4 1 11,4-1 0,3 1-11,3-1 0,3 0-11,0 1 0,4-1 5,-2 1 0,2 0-10,-2-1-1,-2 0 6,-3 0 5,-4-2 34,-5-1-22,-5-1 10,-4 0 7,-7-3 82,-3 0-77,-7-1-17,-3 0 12,-3-2-18,-2 0 6,-2-2 6,-1 0-11,0-2-6,0 0 5,2 0 12,1 0-11,1 0-12,3 0 12,1 0-17,3 0-1,2 0 3381,4 0-3420,2 0 44,4 0-178,2 0-139,2-1-214,3-2-330,4-1-505,6-1-956,4-2-1334,6-1-2207,4-1 1635,0 1 3640,-2 1 0,-12 3 0,-5 2 0</inkml:trace>
  <inkml:trace contextRef="#ctx0" brushRef="#br1" timeOffset="1.08377E6">26936 13340 9195,'4'-3'7427,"0"1"95,-4 2-7231,51-57-39,-37 41-87,15-16 1,-6 6-82,-21 24-34,-1 1-39,0 7 12,-1 7-12,0 4 0,0 4 0,0-4-5,-2 4-6,2-2-3386,-2 2 3380,2-1 17,1 5-22,6-1 22,1-2-11,11-3 6,-6-12-12,4-1 29,-5-5-7,-2-3 18,0-3 151,10-16-89,-8 6 21,7-12 6,-9 10 23,-1-2-12,0 1 3415,-1 0-3454,-2 1-11,0 0-11,-2 3-22,0 2-1,-2 2 17,0 0-78,-1 3 17,0 1-34,-1 3-1771,0 3-4636,0 9 5587,4-1 0,-3 3 0,3-6 0</inkml:trace>
  <inkml:trace contextRef="#ctx0" brushRef="#br1" timeOffset="1.08441E6">27612 13297 25892,'-5'3'162,"1"2"-128,-1 13-12,-1-1 1,0 2-12,-2 0-17,1 0 18,-1 0-5667,2 0 5660,1-1 1410,1-1-1409,2-1-1,0-2 1,1-3 5,1-2 23,0-3 915,0-2-826,0-3 162,0 0-161,0-7 3391,0-1-3403,2-7-6,0 0-22,1-4-5,0-2-23,1-2 11,1-4-2910,2-2 2860,3-3-1460,2 0 1476,12-14-620,-4 13 593,8-5 0,-7 17-6,-1 5 11,-1 3-11,1 3-6,-1 4 12,2 2-12,0 2 2075,1 4-2069,2 2 11,2 4-16,0 3-1,-1 2 1864,0 2-1869,7 11 27,-10-4-21,5 7 16,-14-6-2367,-1 8 2361,-7-7-10,0 5-2,-7-12 7,-2-1-11,-3-3 16,-4-2 1,-1-2 22,-7 0-17,4-6 0,-6 0 1,9-6 16,-1-1-6,3-4 0,1-3 3387,3-3-3398,2 0 30,3-3 9,4-10-33,10-3-6,0-1 23,26-8-531,-18 20 508,14-6 6,-19 15 0,2 3 0,-2 1 11,16 1-34,-12 3 12,13 2-12,-14 3 17,0 4-5,1 2-6,-1 2 0,0 2-6,-2 2 12,-1 1-23,-1 2-16,-3 1-23,0 2-45,-4 0-67,-1 3-101,-3 1-201,-2 2-286,-2 3-755,-3-1-427,-1 1-7893,-5 6 8197,4-12 1,0-3 0,4-16 0</inkml:trace>
  <inkml:trace contextRef="#ctx0" brushRef="#br1" timeOffset="1.08466E6">28754 13246 23915,'52'-33'-8,"0"1"1,-4 2 0,-4 8-55,-5 21-39,1 1-616,18 5-134,-14 1-790,10 6-2801,-19 1-4884,-6-1 8316,-6-1 0,-12-5 0,-4-2 0</inkml:trace>
  <inkml:trace contextRef="#ctx0" brushRef="#br1" timeOffset="1.08482E6">28826 13500 22976,'47'-18'-110,"0"0"0,-3 1 0,-4 5-400,2 10-498,2 1-1249,2 1-7422,-6 0 9679,-5 0 0,-17 0 0,-8 0 0</inkml:trace>
  <inkml:trace contextRef="#ctx0" brushRef="#br1" timeOffset="1.08881E6">6085 14180 18632,'-13'-41'879,"1"1"1,0 2 0,3 10-516,8 21 78,0 2-340,1 2 54,0 1-116,4 8 10,-1 1-5,5 7-12,-3 3 1,1 3 22,0 20-34,-3-6-346,-1 15 324,-4-10 0,-3 0 0,-2 2 6,-3-2 10,-1-2-16,-1-3 6,1-3 5,0-6-5,2-3 11,0-4 5,2-4 51,1-5 33,0-3 34,1-3 140,-3-2-185,0-4 12,-2-2 324,1-4-353,-1-3-5,0-1 44,-5-11-55,2 6 16,-3-9-22,4 9 6,0 0 0,-1 1-12,1 1 6,1 2-6,0 0 1,1 4-1,2 1 6,1 3-5,3 1-18,0 2-33,3 1 51,0 2-51,4 4 11,1 0-11,4 5 17,-1 1-6,2 2-6,0 2 1,1 1-23,1 2 28,0-1-11,3 8 6,-3-6-6,2 5 11,-4-8 0,2-2 17,0-3 135,8 0-51,-3-5 28,6-1-39,-3-4 56,13-9-95,-5-1-12,11-7-5,-9 1-6,0-1-494,0-1 505,0 1-11,-3 1 28,-3 0 1,-3 2 21,-4 1 23,-4 3-11,-4 2-6,-4 1-22,-2 3-11,-1 1-23,-1 1 455,0 1-533,-3 4-347,1 5-320,-2 4-1400,1 5 2106,1 0 0,0-7 0,2 0 0</inkml:trace>
  <inkml:trace contextRef="#ctx0" brushRef="#br1" timeOffset="1.10343E6">30379 13112 22921,'7'-39'242,"0"0"1,-1 2 0,-2 11-119,-4 22 989,0 2-1035,1 2 324,0 6-323,1 2 169,1 8-192,1 1 0,-1 6-39,0 3 17,-2 4-263,-1 3 246,-5 5-23,-2 1-5,-5 3-45,-4 2-56,0-1-101,-4 1-179,0-3-191,1-2-246,1-4-380,3-3-791,4-6-1937,3-5 3937,4-2 0,1-10 0,2-2 0</inkml:trace>
  <inkml:trace contextRef="#ctx0" brushRef="#br1" timeOffset="1.10367E6">30871 13092 26480,'22'-16'246,"-4"8"-167,-17 33-1,0 3-16,-1 4-40,-3 3 6,-1 2-5,-4 3-787,-3 0 792,-2 1-22,-1-2-17,-2-1-29,0-2-1326,0-2 1047,0-3-890,4-3-667,0-1 1876,2-1 0,5-13 0,1-1 0</inkml:trace>
  <inkml:trace contextRef="#ctx0" brushRef="#br1" timeOffset="1.11078E6">9878 6236 19475,'0'0'0</inkml:trace>
  <inkml:trace contextRef="#ctx0" brushRef="#br1" timeOffset="1.11294E6">26051 14165 14762,'3'-1'4941,"-1"1"-1989,-2 0-2835,12-3-22,-8 4-11,8-1-11,-11 6-6,1 0 6,-1-1-6,0 1 1,-1-1-1,0 0 17,0 1 22,0-1 12,-1 0 11,-3 0 5,0 0-11,-2-1 0,0 0 113,-7 1-130,3-3 12,-5 0-6,5-2 5,0 0-5,1-2-5,1-1 5,1-2-17,1-3-6,2-1-21,2 0-6,2-2 27,3-5-27,5-1-34,1 0-17,5 2 6,-2 6 0,0 2-12,2 1-5,0 1 0,-2 1 6,2 2 0,-2 0 5,1 2-11,-1 0 0,0 3 0,0 1 0,0 4-6,0 2-5,-1 2 5,0 2-10,-1 3 4,-1 3 1,-2 1 0,-3 3-17,-5 14 28,-6-7-6,-8 11-2757,-5-10 2758,-6 0 5,-5 0-104,-3-3 112,7-9 1,0 0-3,-14 7 5,-11 6 23,21-16-23,6-4 6,5-4 11,7-4-17,6-3 22,4-2 2698,2-3-2709,3-3 131,8-11-131,1 2-10,7-5-3393,-1 7 3392,1 2 0,0 1 12,0 2-1,-1 2-11,0 3-11,0 1-11,-1 2-11,1 1-6,1 3-28,1 2-68,2 4-116,0 1-131,1 2-200,-2 1-1338,12 4 110,-8-4-1651,9 3-6381,-13-8 9680,-4-3 0,-7-2 0,-4-3 1</inkml:trace>
  <inkml:trace contextRef="#ctx0" brushRef="#br1" timeOffset="1.1132E6">26844 14160 15311,'0'-7'6806,"0"2"-5473,0 5-896,0 0 195,-37-61-402,22 44-616,-6-17 0,-1 6 515,10 25-51,2 2-10,1 0 199,1 3-234,1 1 12,0 4 22,-4 7-44,1 0 16,-2 6-27,1-2-7,2 1-5,-1 3-22,1 0 22,2 2-6,1-1-5,3 0-17,1-2 695,3 1-763,4-1-77,2-1-102,5 2-229,1-3-341,4 1-802,2-2-2772,3 1 4419,3 1 0,-11-10 0,0 0 0</inkml:trace>
  <inkml:trace contextRef="#ctx0" brushRef="#br1" timeOffset="1.11354E6">27120 14385 23122,'-38'-17'308,"5"6"567,27 19-813,-1 2 326,-1 4-353,2-2-24,0 2-6,3-4 7,2-2 160,2 2-138,3-2-6,3 0 6,3-5-1,3-2 454,2 0-465,1-1 74,9-6 55,-1-4-33,0-3 44,-6 0 40,-10 2 5,-2 1-5,-3 1-23,-1 0-22,-2 1-12,0 0-22,-3 1-33,-1 0-23,-3 1 6,-6-1-51,1 2-10,-5 0-18,2 3-5,-1 2-73,-2 3-213,-1 2-560,-1 4-2151,-1 3-6823,2-1 8909,3 0 0,7-6 0,4-1 1</inkml:trace>
  <inkml:trace contextRef="#ctx0" brushRef="#br1" timeOffset="1.11663E6">27899 14340 20248,'18'-31'39,"1"0"1,10-15 2138,-29 52-2161,0 7 901,0 4-901,-1 6 0,-1 5-17,-1 5 0,-1 5-96,-4 24-290,1-11 324,1-17 0,0-1-140,-4 15-111,-3 0-146,-3-3-169,-2-4 923,-4-2-1516,-2-6-4475,-12 7-2880,10-16 8576,-4 3 0,21-20 0,3-3 0</inkml:trace>
  <inkml:trace contextRef="#ctx0" brushRef="#br1" timeOffset="1.11703E6">28239 14077 13441,'1'-4'5119,"-1"0"-1478,0 4-3568,-35-20-12,22 20-16,-27-14-6,32 26-11,2 2-5,1 0-12,3 0 6,0 1-6,2-1-11,3 0 11,2 0 0,4-1 6,3-2 6,1 0-1,2-4 28,1 0 29,2-4 27,-1-1 34,0-4 28,-1-2 39,-1-2 34,-2-4-6,-2-2 17,-1 0-28,-2-2-22,-3 0-12,-2 0-33,-2 0-22,-2 1 27,-5-4-117,1 6-17,-6-3-17,1 8-5,1 1-23,-1 3-11,0 0-17,-1 2-22,1 2-51,-1 1-89,2 4-146,-1 2-207,1 1-336,1 3-488,1 0-5455,2 10 6839,1-3 0,3-3 0,1-8 0</inkml:trace>
  <inkml:trace contextRef="#ctx0" brushRef="#br1" timeOffset="1.11742E6">28478 14311 24111,'5'-35'-107,"3"7"-44,8 27-118,3 1-196,2 1-1764,14 3-600,-7-1-3425,11 4 6254,-10 0 0,-12-3 0,-3-1 0</inkml:trace>
  <inkml:trace contextRef="#ctx0" brushRef="#br1" timeOffset="1.11761E6">28509 14446 23248,'33'3'45,"-2"-1"-56,-7-8-5706,1 0 5605,2 1 178,1-1-441,2 0-234,15-2-5553,1-2 6162,3 1 0,-19 2 0,-16 4 0</inkml:trace>
  <inkml:trace contextRef="#ctx0" brushRef="#br1" timeOffset="1.11811E6">29091 14235 19399,'12'-39'101,"0"0"0,-3 3 0,2 9 1418,0 22-1474,-1 1 974,7 0-1002,-5 3 5,6 0-16,-6 1 5,2 0 525,0 3-536,1 2-11,0 4-6,1 1 1370,5 9-1476,-2 4 429,-2 1-390,-8 0 22,-7-7 23,-2-2 22,-4 0 29,-1-2 32,-10 3-10,1-4 5,-4 1 79,-2-3-45,5-4-1,-4 1-10,9-3 5,-1-2 275,-2-1-202,6-2 0,-2-1-16,7-2-1,1-1-28,1-1 56,3-3-112,0 2 12,4-2-18,1 3-10,2 2-1,1 2-5,0 0 0,2 2 5,1 0-3414,2 2 3398,0 1-2280,2 3 2268,1 3-695,0 2 701,1 2-98,-1 3 87,1 1 17,-2 1-17,-2 0-12,-2 1 1,-6 0-29,-3-2 12,-3-2 1867,-7-1-1884,-5-1-22,-6-3-23,-5 0-56,-4-2-84,-3-1-1557,-29-2 364,23-2 1434,-1-3 0,4-2 0,14 1 0,-6-2 0</inkml:trace>
  <inkml:trace contextRef="#ctx0" brushRef="#br1" timeOffset="1.11833E6">29963 14484 22629,'-7'43'-1512,"-1"0"0,1-3 0,-4-8 1512,-15-12 0,19-13 0,0-2 0</inkml:trace>
  <inkml:trace contextRef="#ctx0" brushRef="#br1" timeOffset="1.1194E6">30555 14295 24727,'34'-8'308,"-5"5"-275,-26 22-10,-1 3-12,-1 4-45,-4 16-100,-7 8-107,-1 0-1172,-6-1 904,0-16-219,-2-2-208,-2-2-5979,-13 5 2507,8-10 3900,-13 5 1,25-19 0,0-2 0</inkml:trace>
  <inkml:trace contextRef="#ctx0" brushRef="#br1" timeOffset="1.11981E6">30814 14023 15154,'0'-4'4543,"1"1"-1854,-1 3-2661,-18 5-11,11 3-12,-14 5 6,17 2 1,2 7-12,1-6 11,4 8 0,1-12 0,3 3 73,2-7 11,-2-3 34,1-1 17,-2-3-6,-1-4 17,0-1 39,1-4 33,0-2 6,0-2 6,0 0-17,-1-2 196,0-4-263,-2 4-23,-1-3-38,-2 8-24,0 0 1,0 1-22,-1 2-28,1 2-7,-2 0-10,1 3-12,-1 0-39,-1 1-5,-1 1-34,0 1-45,-1 4-129,1 1-223,-1 2-376,2 1-4005,2 5 4862,1-1 0,-1-5 0,1-7 0</inkml:trace>
  <inkml:trace contextRef="#ctx0" brushRef="#br1" timeOffset="1.12015E6">31328 14192 23943,'-44'-3'72,"6"4"-49,25 10 10,-1 1-5,-1 0 0,-1 2 12,1-2-1,0 2 11,-5 4-22,6-4-17,-2 3 12,9-7 10,2-3 18,3 0 22,1-3 22,1 0 39,0-1-11,2-2-16,2 0-34,1 0-29,0-1-27,1 1 22,0 0-33,-2 1-6,1 1-6,-2 1-27,0 0-34,1 0-57,2 0-128,3-1-123,2 0-213,4-1-308,3-1-460,6-1-1074,3 0-2561,5-1 4991,8-1 0,-19 1 0,1-2 0</inkml:trace>
  <inkml:trace contextRef="#ctx0" brushRef="#br1" timeOffset="1.12055E6">31718 14104 25320,'-6'2'230,"0"3"-179,-3 10 10,0 7-38,3 0-12,0 0-11,5-3-22,1-7 27,3-2 1,2 0 5,2-2 23,3-1-23,0-1 0,4-3 6,-1-1 5,2-1 68,17-6-45,-11 0 33,14-6 28,-16 3 40,-1-2 39,0 0 16,-2 1 12,-1 0-28,-3 0-23,-3 2-5,-2 0-39,-1 1-6,-2 1-17,-2 2-5,0 1-79,-1 2 6,0 3-12,-1 1 6,0 5-5,0 10-12,0-3 1,0 9-12,-1-5-5,0 4-6,0 2-90,-1 5-817,0 20-1216,0-19 0,-1 0-7680,-1 28 8952,-1-6 1,3-35 0,1-9-1</inkml:trace>
  <inkml:trace contextRef="#ctx0" brushRef="#br1" timeOffset="1.14387E6">26843 15400 17563,'1'-4'4189,"0"1"-727,-1 3-3395,-3-37-17,-1 28-16,-4-28-17,-2 37 6,-3 2-23,-3 2 39,-4 3-22,-6 4-12,-2 0 7,-6 4-24,-19 9 24,12-5-10,9-4 1,1-1-8,2 2-7,0 2 1,20-9-3414,10 2 3425,5-3 0,7 1 16,5-3-16,3 0 0,5 0-5,2-1 16,2 1-17,0 0 3393,1 2-3387,-2 0-665,-2 2 670,-3-1-10,-3 1-24,0 5 35,-11-5-6,1 4 12,-11-8-19,-8 4 651,0-3-628,-18 5-16,6-5 0,-23 3-16,14-5-7,-12 1-106,0-1-118,-2 1-318,-8-1 66,15-1-279,9-1-2913,9 0 3691,7 0 0,2 0 0,5 0 0</inkml:trace>
  <inkml:trace contextRef="#ctx0" brushRef="#br1" timeOffset="1.14426E6">27111 15436 17848,'1'-4'3932,"-1"1"-1629,0 3-2135,11 12 145,-21 18-162,-1 15-117,-15 0-17,-3-6-6,12-18 0,5-4 12,3-3-1,5-4 68,5-3 61,12-4-39,13-7-95,5-3-549,8-7 554,-6 1 23,1-2 56,0-2 39,0-1 224,9-10 0,-7-4-44,2-8-192,-17 10-417,-10 6 356,-9 10-5,-1 3-29,-3 1 544,-5 0-583,0 4-22,-5 1-39,4 3-28,0 2-112,1 2 272,1 2-647,1 3-242,3 3-341,1 3-499,3 0-1203,4 2-6964,9 6 8932,-3-8 0,0 1 1,-9-11-1</inkml:trace>
  <inkml:trace contextRef="#ctx0" brushRef="#br1" timeOffset="1.14485E6">27593 15534 15210,'1'-4'5842,"0"1"-2274,-1 3-3512,18-36 163,-13 39-147,14-31-21,-19 46-1,0-5 23,-3 7-56,1-4-6,-4 5 6,2-7-6,-1 0 0,0-2 6,-2 3-6,3-6 73,-1 1 174,4-7-11,-1-1-163,2-6 0,3-2-6,-1-4 6,4-1-5,-1-2-12,1-2 62,4-11-73,-1 4 56,7-15 0,-2 8-56,0 2 0,0 6 0,-6 10-17,2 1-6,-2 2-21,1 2-7,-1 1 18,2 2-7,0 0-10,2 2 0,0 0-12,0 1 0,2 1 18,-1 2-18,0 2 6,0 2-6,1 3 6,0 1 0,-1 2-11,0 1 0,0 2 11,-3 0 0,-2 1 6,-3 0 22,-3-1-28,-2-1 5,-3-4-5,-5 2 6,1-6-1,-4 1 1,4-6-12,1 0 29,0-2-12,1 0-5,0-3-12,0-3 0,1-2 18,1-4 21,1-12-22,2 4-5,1-9-6,2 8 22,3 0-10,2 2-7,2 2 6,0 2-22,2 3 11,-1 2 6,1 2-6,-1 0-6,1 2 6,1 0 0,0 2 0,1 2 0,1 0 0,8 1 0,-7 2 6,6 1-6,-6 3 0,-2 2 0,-1 1 22,0 3-44,-2 0-90,1 10-62,-4-5-111,2 6-264,-5-5-387,0 0-638,-2 1-1585,1 1 3067,2 2 0,-3-10 0,0-1 0</inkml:trace>
  <inkml:trace contextRef="#ctx0" brushRef="#br1" timeOffset="1.14511E6">28567 15356 23954,'42'-29'-348,"-1"0"1,-3 1 0,-3 9-8547,6 20 7731,-3 3 1,-5-3 0,-13 2 0</inkml:trace>
  <inkml:trace contextRef="#ctx0" brushRef="#br1" timeOffset="1.14529E6">28614 15628 24589,'48'-24'-71,"0"0"0,-2 1 0,-5 6-214,2 9-309,5 2-560,3 1-1944,3 3 3098,7 0 0,-29 2 0,-1 0 0</inkml:trace>
  <inkml:trace contextRef="#ctx0" brushRef="#br1" timeOffset="1.14803E6">29703 15474 20080,'10'-41'597,"0"-1"1,-1 4 0,-2 8-161,-4 20 880,-1 1-1009,1 2 291,-1 2-391,-1 2 126,0 2-14,-1 1 226,2 2-495,-1 9-29,1 2-5,-2 7 0,-2 0-84,-3 5-152,-4 4-263,-3 5-425,-5 4-600,-2 3-1271,-4 0 1930,-4 5 0,12-23 0,1-1 0</inkml:trace>
  <inkml:trace contextRef="#ctx0" brushRef="#br1" timeOffset="1.14883E6">29739 15466 8623,'0'-3'5719,"0"1"2038,0 2-6877,22-61-493,-14 43-211,5-16 1,-2 4 142,-7 24 224,0 0-336,-2 1-33,0-1-23,-1 3 112,0 0-145,-1 1 168,1 1-247,-3 6 40,-3 5-40,-1 3 11,-4 4-11,1-3 6,0 4-22,-2 0 5,1 3-6,-2 1-11,1 2 17,-1 1-28,1 0 11,0 0-33,2-1-40,1-2-94,1-1-208,1-1-320,2 0-543,1-3-963,1-1-3103,2-1-3876,0-3 9169,0-3 0,0-5 0,0-2 0</inkml:trace>
  <inkml:trace contextRef="#ctx0" brushRef="#br1" timeOffset="1.15742E6">30375 15513 10097,'8'-11'6631,"-2"3"-5499,-6 8 2480,0 0-3169,29-64-573,-19 41 298,6-14 0,-1 2 276,-10 21 99,-3-5-325,0 4-16,-2-1 156,-4 1-212,0 5 336,-6-2-348,-7 4-95,1 2 1,-7 1 10,-8 3-5,-6 4-28,-1 2-815,1 3 809,11 2 0,2 0 0,-7 8-11,8-4 0,-1 5-3124,10-5 3124,5 0-333,3 0 333,3 0 507,2 0-496,1 1-6,3 0 7,1-1-1,5 1 3218,2-2-3145,18 7-50,-10-10 16,13 4 17,-16-11 23,0-1 564,-1-2-391,6-5-123,-5 0 12,4-5-12,-7 3 0,0-2-12,-1 0 1,-1 1 151,1-1-129,-3 2-11,-1 1 68,-5 3-141,0 2 6,-3 1-68,1 6-5,-1 0 11,0 7 1,0 0-7,-1 2 6,-1 2 1,0 2 4,-3 14 1,-2 3-6,0 3-604,0-1 588,1-10-12,-1 2-112,-2 0-246,-2 3-504,-2 0-1348,-3 2 2227,-5 5 0,10-18 0,-1-1 0</inkml:trace>
  <inkml:trace contextRef="#ctx0" brushRef="#br1" timeOffset="1.17032E6">30729 13155 22330,'-2'-3'789,"1"0"-436,1 2-101,0 0-33,0-2-107,-1 1 16,1-1 18,0 1 5,0-2 6,0-1 0,0-2-6,0 1 0,0-3-22,1 0-34,1-1-33,3-1-22,3-1-12,1 1-12,3 1-4,2 1 27,1 3-22,2 0-1,0 3-10,0 1-23,1 1 17,-1 4 0,-1 1 0,-2 3-11,0 3 17,-3 2-1,-2 2-5,-3 1 23,-2 1-3415,-3 3 3403,-10 11-6,-1-5-1733,-10 9 1728,-1-8-671,-5 0 699,-2 2-22,-4 0-1,-2 0 1431,-1-1-1442,-1-1 23,2 0 0,2-2-1,2-1 1961,3-1-1971,5-3-1,1-1 750,6-2-750,2-2 1,5-2 0,3-1 1130,2-4-1102,3-1 26,2-2 7,2-2 524,5-1-513,4-1 0,3 0-22,4-1-11,3-1-11,5-1-1,2-2 7,5 1-12,3-1-12,2 1-1519,1-1 1509,0 2-1,0-1-441,-3 1 408,-1-1-62,-3 1-100,-3-1-213,-4 0-1782,2-1 2185,-7 0 0,-6 1 0,-8 2 0</inkml:trace>
  <inkml:trace contextRef="#ctx0" brushRef="#br1" timeOffset="1.17087E6">30693 13140 23987,'9'-33'328,"0"0"0,8-21-183,-10 46-27,2 2-34,0 0-17,1 2-22,1 0-6,1 1-11,2 2-11,0 0-6,1 1-5,0 1-1,0 3 6,1 1 6,0 4-17,0 1 6,0 2-6,-2 2-6,0 1 6,-2 2 0,-2 2 0,-3 0 0,-4 11 6,-5-6-1,-5 7-10,-7-8 27,-19 10-16,2-6-396,-14 8 385,8-12-584,-2 1 595,0-2 16,0 1 1,3-1-12,2-1 0,-13 14-17,21-15 12,-8 8 5,25-15 40,4-5 16,5 1 23,4-5 22,5-1 6,4 0-34,4-2 5,4-1-2846,1 0 2785,5-2 137,1 0-115,5-3-33,2-2 0,3 1-17,2-3-40,4 0-27,2-1-134,4-2-287,4 0-1058,2-1-2173,3 1 3310,-25 4 1,-2 1-1,2-1 1,-1 1 0</inkml:trace>
  <inkml:trace contextRef="#ctx0" brushRef="#br1" timeOffset="1.17535E6">29635 15438 22716,'3'-15'739,"0"2"-587,-3 13 228,0 0-346,-1 3 5,0-1-5,0 2 27,-1-1-16,0 1 6,-1-1 72,-2 1-39,1 0-11,-3 0 16,1-2 57,-1-1 44,-3 0-95,2-3-5,0-1 5,3-3 0,0-2 24,2 0-41,1-3-22,1-1 6,1-2-18,0-2-4,3-1-1,2 0-17,2-1-5,1 2 33,0 0-5,2 1 0,0 1-23,0 0 6,0 2-11,2 2 0,-1 1 5,5-1-27,-4 4 5,3 2 11,-5 3-11,-1 4-6,-1 2 1,0 5-18,-2 4 35,1 4-1,-2 2-6,-1 4-21,-2 16 27,-5-7 0,-3 12 11,-12 4-27,0-11 5,-10 10 5,-12-3-3402,8-13 3397,-14 8 0,13-16-502,2-3 513,2-1-134,4-4 118,4-3 27,4-4 23,5-4 16,3-3 3159,3-5-3153,2-2 860,4-16-865,3 7 200,5-9-116,9 7-79,-2 6 0,5-1-11,-4 5 6,0 2-18,1 2-16,0 1 0,1 2-5,1 3-6,-1 1-23,10 8 23,5 6-763,1 0 696,0 1-113,-8-5-167,1-1-281,2 0-3516,-1-1 2341,0-2-3824,-2-3 5610,1-1 0,-12-4 0,-3-2 0</inkml:trace>
  <inkml:trace contextRef="#ctx0" brushRef="#br1" timeOffset="1.17668E6">30276 15444 11614,'1'-5'6520,"0"2"-2902,-1 3-3079,25-62-2861,-17 40 2540,6-14 1,-2 3 156,-9 21-45,-2 2 790,-1 3-879,0 1 387,-2 1-482,-1 2-40,-3 1-28,-2 1 1521,0 0-1537,-3 1-23,-1 2 11,-2 1-16,-1 4-1,-2 2-5,-1 3-5,-1 3 33,-11 9-16,7-3-1,-7 8 6,11-7 5,2 2-11,2 0 17,3 1 0,0 1 0,4 0-5,1-1 5,1 8-17,4 0-17,2 6 1,4-12-12,3-4 6,4-11-1,2 0 1,3-4 0,4 0 11,4-4-6,3-1 18,14-4-12,-8-3-6,8-3 23,-14-3-17,-2-3 45,8-10 5,-2-8-56,-1-3-1310,-6-3 1316,-10 8 11,-3 0 6,-2 0 56,-1-11-40,-5 12 1,-2-7 5,-4 15-5,-4 2-12,-4 2-16,-2 2 1310,-1 3-1305,-10-1-27,5 5-1,-7 1-22,8 5 16,0 0-10,-1 1 5,0 3-6,-2 2 12,0 4-6,-1 1-6,-1 3-5,-11 9 28,8-3-405,-6 7 410,10-5-22,3 1 6,1 2 5,1 3 6,1-1-12,2 0-5,2 0-11,2-3-23,3 1 29,4-2 5,1-1-23,17 17 12,-2-14-388,15 10 411,-4-19-24,3-3 12,3-3 0,0-2 23,1-3-12,-1-2-11,-2-4 11,-2-2 0,0-4-17,-2-3 6,-1-4-6,-1-2-27,0-3 44,0-4-5,-1-2-1,-1-3-125,0-3 131,-1-2-6,-2-2 7,-2 1 16,-4 0-17,-2 2 17,-5 2 0,-2 2-29,-6 1 24,-3 2 27,-15-6-22,0 9-11,-11-1-12,5 14-5,-3 3-44,-1 4-328,-2 2 378,0 4-6,0 1-400,0 6 405,1 3-5,0 4-5,2 2 16,0 3-17,4 1 6,2 2 11,2 2 1,3 1-12,3 3 11,3 1-11,3 2 17,3 0-12,4-2-10,3 1-7,4-2-38,4 1-2456,7-1 2495,6-1-201,20 11 201,-5-11 11,15 5-534,-11-15 562,-1-4-22,-3-4-1,-1-5 6,-6-3 235,-3-4-235,-2-4-11,-3-4 6,-2-5 5,0-4-6,-1-1 7,-1-5 2705,-2-2-2728,6-18 11,-6 7-1063,4-12 1085,-9 14-16,-2 0 10,-2 0 12,-3 2 1143,-4 2-1159,-3 2-1,-5 4 11,-5 2-16,-3 4 5,-3 3 0,-2 4-11,-1 3 11,-12 3-16,8 4-1,-9 5-22,12 4 28,0 4-5,1 3 21,-9 12-21,8-3 10,-4 10 1,11-9 16,3 2-22,3 0 1615,2 0-1637,3 11 10,4-9-4,4 9 10,5-13 309,7-2-320,6 0 0,6-3-1415,4-1 1399,3-3-2913,2-3 2946,-1-4-725,-2-4 742,-3-2-23,-3-6 51,11-18-23,-15 5-5,10-17 11,-18 9 804,-1-4-810,-1-4-16,0-4-1,-1-5-5,0-5 6,0-2 484,-1-3-490,1 2 11,-1 5-11,-2 6 12,-2-1-29,-4 14 0,-5 1-28,-4 15-154,-6 4-120,-6 2-549,-5 4-2129,-8 5-6834,-1 3 9518,1 0 0,15-3 0,7-3 0</inkml:trace>
  <inkml:trace contextRef="#ctx0" brushRef="#br1" timeOffset="1.19179E6">26364 16482 23198,'12'4'179,"-2"0"-89,-4 1 5,0 0-6,-2 0 18,0 0 22,-3 0 22,0 0 28,-1-1 0,0 0-16,0 0-7,-2 0-38,-1 0-12,-2 0-38,-1-2 4,0 0 7,0 0-18,0-2 1,0 1-12,0-1-27,0-1 17,0-1 10,-1-2-16,1 1 5,0-3 56,0-3-39,3 0 17,0-2-6,2 0-33,1 1 38,0-3-10,0 0 11,1-2 0,1 0-34,2-2 17,1 1-17,0 0 34,3-3-56,-1 6-12,1-2 6,-2 7-5,-1 3 5,2 0-16,-1 3-7,1 0 7,1 2-12,1 0 6,1 4-40,1 1 29,0 7-12,0 1 6,0 5-3397,-3 3 3369,-1 2-374,-4 1 374,-2 3 34,-5-1-34,-5 2 5,-6 0 29,-5 2 16,-19 12 23,6-8-23,-14 8 12,21-21 0,1-1-6,-13 9-6,-11 7 0,20-16-5,4-3 6,2-5 44,6-2-17,3-5 34,5-2 23,3-3-29,3-3 3230,5-8-3263,4 1 581,4-7-559,2 6-17,1 0-16,2 1-6,0 1 11,2 1-5,0 3-1,1 1 1,1 2-3437,1 1 3425,0 1-39,1 2-44,-1 0-79,0 2-163,0 2-235,1 0-470,0 1-1026,2 0 2062,14 4 0,-20-6 0,8 3 0</inkml:trace>
  <inkml:trace contextRef="#ctx0" brushRef="#br1" timeOffset="1.19226E6">26998 16641 17966,'0'-3'4605,"0"1"-1828,0 2-2631,-64-46-1869,41 38 1739,-15-15 1,1 5 34,18 28-521,-2 2 487,-2 2-530,0 2 518,0 2-2463,0 1 2469,2 0-178,3 1 155,4-2 534,2 6-522,7-6 350,4 3-372,8-8-1,5-3 12,7-2 11,4-3 0,3-3 11,2-3-722,2-4 739,-2-4-476,11-13 498,-10 2 28,5-9 12,-14 5-246,-3-4 285,-2-3-28,-2-4-1,-1-5 2070,0-4-2097,0-3 1548,2-2-1518,-4 17 1,0 0 14,5-12 1090,8-13-1085,-13 36-11,0 1 540,-8 13-591,-1 3 12,-1 1-62,0 3 888,0 4-893,0 2-6,-1 7 5,-1 2-10,-1 3 5,0 3-6,-1 5-5,-1 3 5,0 3-11,-4 21 12,1-12-657,-3 15 612,1-18-1055,-7 20 836,4-13-229,-6 14-426,5-19-690,0-2-1976,2-2-6083,1-6 9305,2-7 0,5-12 1,2-4-1</inkml:trace>
  <inkml:trace contextRef="#ctx0" brushRef="#br1" timeOffset="1.19248E6">27419 16685 22240,'4'0'2739,"-1"0"-2515,-3 0-1770,-3 27 1546,-7-15 0,5 15 0,-4-21 0</inkml:trace>
  <inkml:trace contextRef="#ctx0" brushRef="#br1" timeOffset="1.19473E6">28114 16532 23926,'16'-44'412,"1"0"1,-2 2-1,-2 11-266,-7 25-101,0 2 28,1 12-34,-2 1-11,2 8 28,2 12-56,-2-3 0,1 11-433,-4-5 388,0 3-22,-3 2-68,0 3-50,-1 0-106,-3 0-107,-3-1-56,-6-2-72,-4-2-789,-5-4 744,-4-3-180,-3-4-302,-1-3-526,-1-4-1305,1-3-2315,3-3 4451,0-2 1,14-4 0,0-2 0</inkml:trace>
  <inkml:trace contextRef="#ctx0" brushRef="#br1" timeOffset="1.19512E6">28483 16219 22454,'-36'4'62,"0"1"0,-24 5-46,54 3-4,2 1 683,1 0-695,3 6 11,4-5 223,3 4-234,4-8 128,11 1-123,-2-5 23,8-1 404,6-9-276,0-9 152,6-10-106,-12-2-1129,-9-3 1128,-11 6-468,-4-1 440,-3 0-38,0 0-18,-3 3-33,0 2 6,-6-3-79,1 8 0,-3 1 1071,1 7-1082,0 2 511,-1 2-550,-1 2-90,-5 8 29,4 0-80,-5 7-537,0 8-4161,0 13 4878,2-3 0,5-5 0,8-18 0</inkml:trace>
  <inkml:trace contextRef="#ctx0" brushRef="#br1" timeOffset="1.19537E6">28797 16409 25668,'18'-19'-919,"19"5"-1294,-1 16 1048,15 2-569,-12 1-8097,14 3 8915,-18-2 0,-2 0 1,-24-4-1</inkml:trace>
  <inkml:trace contextRef="#ctx0" brushRef="#br1" timeOffset="1.19554E6">28878 16629 23888,'56'-9'-319,"-5"-1"-73,-23 3-1,2-1-3730,14-3-1959,-10 4-1110,6-1 6182,-18 4 1,-11 2 0,-5 1 0</inkml:trace>
  <inkml:trace contextRef="#ctx0" brushRef="#br1" timeOffset="1.19589E6">29468 16430 26127,'-37'-4'174,"7"3"-152,22 14-5,2 1-6,3-1 0,1 2 1,2-2-12,0 0-6,4-1 6,8 3 6,2-3 10,8 1-10,-3-5 22,12-2-17,-5-3 17,7 0 17,-10-6 45,-2-2 38,-1-3 35,-2-3 22,0-1 16,-2-2-22,0 1 169,4-7-203,-6 7-22,3-4-5,-9 9-23,-2 3-28,-3 1 1,-1 2 4,-1 1-55,-3 8 0,0 0-11,-3 9-1,-2-1 6,-6 13-33,1-3-34,-5 10-56,3-6-78,-1 3-197,1 4-335,0 3-1901,1 4-2278,2 1 4149,2 6 1,5-24-1,0-1 1</inkml:trace>
  <inkml:trace contextRef="#ctx0" brushRef="#br1" timeOffset="1.19608E6">30116 16817 23159,'5'5'1965,"-2"-1"-1814,-3-4-1052,0 0-1564,-24 62 2226,17-36 0,-6 8 0,1-3 1,11-21-1</inkml:trace>
  <inkml:trace contextRef="#ctx0" brushRef="#br1" timeOffset="1.19672E6">30650 16348 25590,'31'-29'190,"-7"12"-140,-25 43-22,-3 4 6,-1 1-12,-2 1-16,-1 1 5,-5 16 17,-2 3-2345,0-1 2306,3-6 6,7-19 16,2-3 738,2 1-743,4-10 39,2-2 378,3-9-372,4-3 27,2-6-28,3-3 23,3-6 17,2-3 16,0-3 23,0-1-1612,0-2 1611,-3-1 1013,0 1-923,4-7-123,-7 10-5,1-3 5,-8 11-22,-3 4-12,-1 3-66,-3 2 22,-1 3 22,-1 7-34,-1 1 1830,-1 7-1830,-2 1-5,0 2-67,-1 14-17,0-5-56,-1 9-118,2-9-246,2 1-397,-1-1-4172,1 0 996,1-1 3509,0-1 1,1-11 0,0-2 0</inkml:trace>
  <inkml:trace contextRef="#ctx0" brushRef="#br1" timeOffset="1.19703E6">31503 16397 21119,'2'-3'3092,"-1"1"-1215,-1 2-1815,-30 22-29,10-7-10,-27 18-7,16-13 18,-2 0-40,0-1 23,-12 7-11,12-8 16,-5 5 1,13-5-7,9-4 7,1 1 22,11-2-12,4 0-16,5 0 17,6-2-34,4-2-12,5-1-10,4 0-34,4 0 11,4-2-84,1 0-50,3-1-3784,19 0 3492,-13-3-279,12-1-477,-17-3-1025,-1-2-3248,-2-5 5500,2-3 0,-17 5 0,-1 0 0</inkml:trace>
  <inkml:trace contextRef="#ctx0" brushRef="#br1" timeOffset="1.19739E6">32047 16227 26258,'-40'18'39,"0"1"1,2-2-1,10 1-22,19 6 143,1 1-143,5-3 0,1-1-6,4-3 6,3-1 44,4-3-61,4-2 34,2-3-34,2-1 28,1-2-6,2-3 6,1-2 11,2-3-3313,1-2 3347,1-3-946,0-4 1007,0 1-124,7-8 169,-11 4-11,4-4-11,-11 6-17,-4 1-17,-1 1-11,-4 2 2812,0 0-2902,-4 5 1359,-2 4-1375,-3 5 5,-2 3 1,-2 4-12,-2 2 0,-1 3 0,-2 3-2853,-1 3 2853,1 4 0,-2 2-493,-5 23 331,5-11-2312,-4 16 1774,8-17-576,0 0-1900,5-1 3176,0 4 0,4-21 0,1-2 0</inkml:trace>
  <inkml:trace contextRef="#ctx0" brushRef="#br1" timeOffset="1.19763E6">33145 16426 26532,'-41'6'13,"0"0"0,3-1 1,5 5-54,3 15-111,6-4 0,-2 2-1208,-18 15-89,4-3 0,-3 1-1314,17-14 1,0 0 2165,-14 10 0,3-3 0,9-6 0,1-3 0</inkml:trace>
  <inkml:trace contextRef="#ctx0" brushRef="#br1" timeOffset="1.1978E6">32642 16505 23469,'41'-18'201,"0"1"1,-3 1 0,-7 11-180,-13 36-72,4 3-101,6 6-258,2 4-2103,5 5 411,-16-23 1,1 0 2100,4 5 0,-1-2 0,2 3 0,0-1 0</inkml:trace>
  <inkml:trace contextRef="#ctx0" brushRef="#br1" timeOffset="1.21882E6">3260 8156 9514,'-4'-2'2532,"0"1"3198,4 1-5736,-31-11 17,24 8 40,-22-8-1,32 12 0,4 0 1,3 3-1,2 0-3335,11 5 3335,-2-3-891,8 2 975,10 0-287,-6-2 242,15 1 1,-7-4-651,4 1 628,6-1-22,4 0 0,5 0-34,-28-2 0,0 1 631,2-1 1,0 0-643,1 1 0,0 0 2,1-1 1,0 0-3,2 1 0,-1 0-3,2 0 1,1 0 2,0-1 0,1 1-6,2 0 0,1-1-408,0 0 1,2 0 407,1 0 1,1 0-4,2 0 1,0-1 2,2 0 1,1 1-1,0-1 0,1 0 3,2 0 1,-1 0 7,2 0 1,0 0-3,2 0 0,0 0-791,2 0 0,0 0 793,1-1 1,3 1 1,-19-1 0,3 1 0,1-1 0,-3 0-329,5 0 0,-3 0 0,2 0 323,-2-1 1,3 1-1,0-1 1,-3 1-109,0 0 0,-2-1 0,1 1 111,-1-1 0,1 1 0,2 0-4,0 0 0,3-1 0,2 1 0,0 0-70,1 1 0,2-1 0,0 1 1,0 0 77,-1-1 0,2 0 1,-1 1-1,-1-1 1,-2 1 1,1 0 0,-2 0 0,-2 0 1,0 0 0,-3 0 1,4 0-5,2 1 0,4-1 0,0 1 0,-3 0 11,4-1 1,-4 1 0,7 0 15,-6 0 1,7 1 0,1-1 0,-1 1 0,-6 0 4,5-1 0,-4 1 1,2 0-66,-3 0 1,3 1 0,1-1 0,-5 0 84,0 0 1,-3 0 0,0 0 1,1 1 1,-1-1 0,1 0-10,-1 0 0,0 1 1,0-1 3,0 0 0,0 0 0,-1 0-4,0 0 0,0 0 1,0 0-3,-1-1 0,1 1 1,-1-1 8,0 1 1,0-1 0,0 0-2,0 0 0,-1-1 0,0 1-6,0-1 0,-1 0 1,0 0-1,0 0 0,-1 1 0,0-2 173,-2 1 1,0-1-1,2 0-152,-1 0 0,3-1 0,0 0 0,-3 0-31,2 0 1,-1-1 0,1 0-2,13 0 0,1-2 1,-3 1 5,3 0 1,-3-1 33,-1-1 1,0 1-46,-2-1 1,-1 0-12,-1 1 0,-2-1-6,-1 0 1,-1 1-9,-1 0 1,-2 0-12,-2 0 0,0 0-45,-3 1 0,-1 0-163,-3 0 1,-2 1-151,-2 1 0,-3-1-8424,22 1 8594,-14 1 1,-20 0 0,-11 1 0</inkml:trace>
  <inkml:trace contextRef="#ctx0" brushRef="#br1" timeOffset="1.2223E6">10009 9340 6546,'-45'0'1081,"0"1"0,0-1 0,-18 1 0,5 0 62,-3 1-269,1 1-197,7 0-156,3 1 1718,9-1-1824,7 0 229,3 0-459,14-1-68,4 0-5,11-2 732,5 1-676,3-1 16,7 0-10,5 0 100,25 0-168,-12-1 1,2 0-686,1 0 1,1 0 614,5-1 1,2 0 5,9-1 0,1-1-28,-10 2 0,1-1 2,13-1 1,5 0-12,-17 1 1,2 0 0,-3 0-6,10 0 0,0-1-6,-7 1 1,3 0-1,-1 1-11,1-1 1,-1 0-1,1 0-4,0 1 1,0 0-1,0-1 15,-1 1 1,0-1 0,-1 0-4,15 0 1,-6 0 2,-20 1 1,-4 0 5,27-2 0,-12 2 1006,-12 0-961,-11 2-17,-13 0-11,-13 0-6,-11 1 0,-11 2 1,-6 1 10,-7 2-667,-7-1 656,-7 2 0,-6-1-6,24-3 1,0 0 0,-1 1 0,-5 0-3,-15 0 1,-9 1 0,4 0-4,-1 0 0,0 0-622,12-1 0,-4 0 1,0 0-1,5-1 622,-13 2 0,4-1-6,-3 1 1,0-1-872,0 1 1,0 0 882,1 0 0,0 0-9,3 0 0,0 0-301,4 1 0,1-1 307,4 0 0,2-1-3,4 1 0,3 0 5,4-1 1,3 0 5,-21 3-5,14-1 940,8-2-935,16-1 1802,6-2-1801,12-1 10,7-3-5,7-2-12,6-3 12,8 0-14,0 2 0,2 0 804,27-4-807,-16 3 0,1 0-3,-7 2 0,0 1-620,4-1 0,1 0 617,1 1 1,2 0-1,0 0 0,1 1-463,1-1 1,0 1 457,-1 0 0,0 1 5,-1-1 0,0 1 0,-3 0 1,1 0 5,-3 1 0,-1-1 0,-3 1 0,0 0-3,-4-1 1,1 1-1,3-2 0,-1 1-636,13-2 667,0-2 1189,-30 1-1200,-12 1 2330,-3-1-2576,-18 0-1967,-17 3 2196,-12 0 0,10 2 0,8 1 0</inkml:trace>
  <inkml:trace contextRef="#ctx0" brushRef="#br1" timeOffset="1.25295E6">5752 14531 7873,'-5'0'1882,"0"0"1888,5 0-3406,0 11-40,0-7 7,1 8-12,-1-10-11,1 0 348,-1-1 4200,0 1-4767,2-5 90,-2-2-83,1-2-7,-1-2 18,0 3 89,-1-4-84,0 0-17,-1-3 129,-1-3 17,1-4-145,0 0-7,1-1-22,1 5 1,1 1-7,1-2 46,5-6-68,-2 4 34,6-10-40,-4 13 6,2-4-11,-2 8 0,-2 0-11,1 1 6,-1 0-7,0 2 24,1 0-40,-3 3 5,2 0-16,-2 4 11,1 1 0,-1 0 11,2 1-5,0 1-6,1 0 0,-1 0-6,2 2 1,-1-1 10,0 1-5,1-1 0,1 2 6,0-1 5,2 0-5,0 0 10,2 1-4,7 1-7,-3-1 1,7 1 5,-6-2-5,2-1 5,2 0 0,1-1 0,3 0-11,0-1 0,2 0-22,1 0 27,1 0 1,2 0 0,0 0 10,1-1-16,0 0-388,-1 0 388,-1 0 17,-3 1-6,9 0-11,-11 0 0,5 0 6,-13 0-6,-2 1 0,1 0-11,-3 2 11,1-2 0,0 2 0,0-2 5,3 2 1,0-2-1,4 0 7,1 0 10,2-1-16,3 0-1,0 0 395,4-2-389,0 0-6,1-2 7,1 0-1,-2 0-17,0-2 23,-3 2-17,-1-2-11,7 0 11,-10 2 11,6 0 0,-14 1 17,-2 1-11,-2 0 28,0 0-6,-4 1-22,1-1 5,-2 1-5,1 0-11,3 0 22,2-1 16,15 0-3430,-5-2 3403,13 1-301,-7-1 290,2 1 16,2-1-11,-1 0 6,1 0-6,-2 0 0,-3 0 1,-2 2 10,-5-2-11,-3 2 17,-4 0-17,-2 0 6,-2 0 6,-3 2 3248,-2-1-3254,0 0 454,-1 1-448,0 0-12,0-1 17,1 1 6,1-1-6,0 1-17,1-1 22,1 0-21,0-1 4,1 2-4,1-1 16,8 1-6,0-1 0,2 1 1,-3 0-6,-6 0 27,-3 0-32,0 0 4,-2 0 1,-1 0-11,-2 0 11,0 0-12,-1 0 12,1 0-11,-1 0 33,2 0-28,-1 0-5,1 0-1,-2 0 6,1 0 1,0 0 10,0 0-16,0 0-12,0 0 12,0 1-6,-1 1 5,0 0 1,0 1 5,0-1 0,-1 1 0,1-1 6,0 1 11,-1-1-11,0-1 17,1 0 16,0 2-22,1-1-17,0 1 6,0 1 0,1 0-6,1 0 6,0 2-6,0 1-11,1 2 39,0 9-22,-2-4 11,0 8-6,-3-7 6,0 2 0,-1 0 6,0 0-12,0 1 18,0-2-7,0 0 40,-2 5-45,2-6 0,-2 4-11,2-9 5,0 0 1,0-2-1,0 1 17,0-1-11,0 0-5,0 0-7,0-1 1,0-1 6,0 0-7,2-1 24,-2 0-12,0-3 6,0 1 593,0-3-593,0-4-12,0 0 6,0-5-11,0 2-6,0 0 6,0-2-12,0 1 12,0-2-11,0 0-6,0 0 0,-2 2 11,0-1 0,-2 0-5,-1 0 5,-1-1 0,-4-4 6,1 4-6,-4-5-11,3 6-5,-6-5 10,2 3-5,-4-2 0,3 4 0,-1 1-17,-1 0 29,-2 0-12,-1 0 5,-1 2-5,-1-1 0,-2 2 6,-12-3-1,8 4-10,-10-1 10,12 3-5,-1 1 6,0 0-6,0 1 0,-1 0-6,1 2-5,-1-1 22,0 2-11,-2 0 0,0 0 0,-2 0 0,-1 0 0,-15 0 6,12 0-12,-11 0 23,17-2 0,0 0-17,1 0 11,0-1-11,0 2-5,0-2 16,-14 1-17,10-1 6,-10 1-11,14-1 11,0 0 0,0 0 0,2 0 0,0 0 0,2 0 0,-9 0 6,8 0-1,-20 0 1,17 0-1,-26 4-16,20 0 11,-14 3 0,-4 3-5,12-1-1,-13 2 0,20-5 18,2 1-12,-16 1 5,20-4 1,-10 1-1,24-4 1,3 0 16,-2-1-16,5-2 0,-3 0-29,5-1 18,0-1 27,-2-1-22,1 0-6,-2 1-5,2 1 6,0-1 27,0 2-22,-1-2 6,2 0-1,-2 0-10,1 0 10,0 0 1,-2 0-6,1 1-11,-1 0 33,1 0-11,1 1-5,1-1 5,1 2-17,3 0 1,0 1 16,1-1-11,0 0 0,0 0-11,1-1 22,0 1-11,-1 0 6,1-1-12,0 1 6,0 0 11,-1-1-11,0 1 0,0 0-22,-1 1 11,1 0 5,0 0 0,-1 1 6,0 3-11,0 1 6,0 3-23,0 4 33,0-3-5,0 6 11,1-4-33,0 2 22,0 0 11,0 2 0,-1 0 12,0 1-29,0-1 1,0 2 10,-1 4 1,2 2-12,-1-2 12,2-2-6,0-8 5,0-2-21,0 2 21,0-5 1,0 1 5,-1-5 291,1-1-262,-1-9-18,1-1-5,0-5-34,4 3 23,0 2 5,5-7-11,-1 2 5,5-4-5,-2 5 17,9-8-28,-3 5 0,16-12-653,-11 11 664,9-4 0,-6 7 0,2 0 22,1 0 0,29-8-50,-19 7-1561,-8 4 1,0 2 1593,6-1-1305,20-1 1300,-10 4 349,16-2-355,-17 4-338,2 1 338,1 0 1,1 1-4,-13 1 1,1 1 2,19-1 0,-20 1 1,0 1 13,-1-1 1,-3 1-9,18 0 0,12-1-6,-10 0 6,-13 0 6,23-2-17,-27 0 5,10-2 1,-13 0 5,1 1 22,-1-2-11,2 0-16,-1 1 2529,1-1-2507,-1 0-17,0 0 1947,-2 1-1959,7-2-3159,-10 2 3171,2-1 451,-14 3-473,-4 1 22,-3 0 6,-3 1-6,-3 0 5,-1 1 3398,-1-1-3380,0 1-29,1 0-5,0 0 11,2 0-11,0 0 16,3 0 7,1 0-12,1 1 0,1 0-6,0 2 6,1 1 0,4 3 11,-5-2-22,7 4 39,-9-3-34,2 1 12,-5-2-12,0-1 18,-1 1-12,0-2 0,-1 1-28,1-2 33,1 0 1,1-1-6,1-1 11,3 0 17,19-2-34,1-3 6,6 1-5,-10-1 33,-11 3-28,-2 0 0,-5 1 0,-2 1 0,-2 0 56,-3 0 5,-9 2-44,4-1 17,-6 2-17,7-2-12,1 1 12,1 0-6,0 1 0,0 1 12,1 1-18,0 2 1,0 1 5,0 1 0,-1 8-16,0 6-23,-2 1-3426,-1 5 3258,-2-5-442,-2 4-2462,-3 4 3100,-3 10 0,6-21 0,0 2 0</inkml:trace>
  <inkml:trace contextRef="#ctx0" brushRef="#br1" timeOffset="1.2616E6">6589 15707 9682,'0'-6'6318,"0"1"-1053,0 5-4845,0-65-760,0 44 489,0-16 0,0 3 306,0 25-237,0 0 135,0 1-196,0 2 64,0 0-137,0 3-17,0 0 12,0 3 335,1-2-403,1 2 0,0 1 6,0 2 0,0 8 11,-1 1-12,1 6 7,-2 0-18,0 1 18,0 2 27,0 8-16,-2-6-23,1 6-11,-2-10-3386,2 0 3414,0-1-28,0 0 5,1 0 1,0-1-23,0 0 34,1 0-12,1 0 1,1-1-17,1-1 16,-1-1 29,5 9-23,-2-10-5,2 7 3425,-1-9-3420,-2-3 0,1 2 6,-3-6 22,0 0 1,1 0 16,0-2 78,7-1-61,0 0-12,7-1-21,0-3-40,4 0 22,4-3-11,5-1 0,3 0-518,3 1 518,2 0 0,19-1 12,-12 3-23,13 0-6,-18 3 12,-2 0-6,-1 1 5,-4 0-10,0 0 5,-3 0-17,0 1 22,15 1 7,-11 0-18,11 0 56,2-1-22,-11 1-5,12-2-18,-13 1-10,0-1-1,1 0 34,2 1-2796,1-1 2763,2 0-7,18 0-574,3 0 591,0 0-388,-8 0 383,-20 0 11,-4-2-5,-1 1 0,-4-1 5,-2 0-11,-1 0 11,-2 1-11,-1-1 0,0 1 0,10 0 11,-7 0-22,9 0 2367,-10 1-2373,2 0-5,1 0 27,1 0-5,1 1 6,2 1-17,0 0 1311,14 1-1300,-1-1 5,0 0 607,-8-1-601,-13 0-5,-4-1-6,3 0 17,-6 0-17,1 0-11,-7 0-1,-1 0 18,-2 0-12,2 0 6,2 0-11,2 0 22,1 0 1,2 0-1,9 0-22,11 2-386,-6-1 391,5 2 12,-15-3-6,-2 0 5,0 0 6,0 0-5,-4 0-6,1-2 17,-5 0-6,2-2-11,-1 1 11,2-1 0,-3 1 1,0-1 4,1 0 381,1 0-402,0 0 10,0-1 7,0 0 38,4-3-22,-3 1 17,2-2 22,-5 1 11,-1 0 118,2-6 51,0-1 0,2-7-68,0 0-106,-2 5 0,0 2 22,-2 2-45,-1 4-16,0-2 11,-2 4-12,-1-1 18,0-2-18,-1-1-33,0 0-39,-1 0-1877,-6-2-4318,0 7 6234,-6-5 0,5 10 0,-1-1 0</inkml:trace>
  <inkml:trace contextRef="#ctx0" brushRef="#br1" timeOffset="1.26577E6">7430 14620 18806,'-9'24'1485,"1"-5"-1015,8-19 3048,0 1-3412,-2-4 6,1-1-17,-3-3 28,4 1-11,-1-2-5,0-1 66,-1-5-100,2 4-6,-1-4 17,1 5-21,0 0-2,0 1-10,0 0 10,1-4-50,1 3 6,2-4 11,2 4-11,1-1-6,2 0 0,2 0-44,2 0 50,3 0-12,1 1 18,3 0-1,0 0-11,3-1-5,0 2 16,11-5-16,-7 4 11,8-1-1,-11 4-4,-1 2-1,0 0 0,-1 2 0,0 0 12,1 0-23,-1 1 5,1-1-5,1 0-39,3-1 50,1 0-5,4 0-1,1 0-1907,1-1 1907,2 0-627,14-2 650,-10 2-17,10-2 17,-1 1-22,-14 1 10,10-1-21,-16 1 5,-2 2 5,0-2-5,-1 2-124,11-2 102,-7 2 28,9 0-12,-10 0 23,15 0-17,-8 1-655,11-1 660,-13 2-5,1-1 1588,0 1-1571,15-1 5,-13 1-22,24-2 248,-28 1-259,8-2 11,-14 0-5,-1 1 5,0-1-17,-1 1 17,0-1 148,0 2-114,13-1-34,-10 1 664,11 0-664,-13 1 0,0 0-5,1 1-1,1 2 6,0 2-11,1 2 493,0-1-488,0 0 6,-1 0-17,1-1 17,-1-1 6,1-2-12,0 0 12,-1-2 5,11 0-11,-10-2 28,8 0-28,-12-2 6,11-1-1,-9 0 6,9-1-11,-13 2 6,-1 0-17,-1 2 11,-4 0 207,-1 2-212,-4-1-1,-2 1 6,-3 0 0,-2 0 6,-2 0-12,1 0 17,-1 0 6,1 0 11,2 0 34,2-2-40,2 0 6,4-1-6,2 0-5,3-1 0,2 0 0,2 1-6,1 0-5,2-1 10,-1 2-16,20 1 17,-17 0-6,13 3 1,-25-1-1,-1 2-6,-3 0 18,-1 2 33,-5-2-34,0 2 17,-5-2 6,0 0 11,-1 0 140,-1 2-151,1-1 5,-2 2-5,1-3-6,0 2-16,0 0 16,1 0-11,-1 0-6,1 1 23,0-1-34,0 1 6,0 0 0,0 2-23,1 0 6,0 0 0,-1 1-28,1 0-33,-1 2-113,0 0-257,0 2-740,-2 0-4166,-1 1-4494,-1-2 9813,-1-1 0,2-6 0,1-2 0</inkml:trace>
  <inkml:trace contextRef="#ctx0" brushRef="#br1" timeOffset="1.35507E6">30840 16672 10203,'1'-8'5489,"0"1"-4352,-1 7 3204,0 0-3585,11-57-408,-7 41 245,8-44-318,-11 57-51,0 0 330,-1 3-459,-5 10-72,2-2 22,-4 8-17,2-3 16,0 1 18,1 2-23,0 0 17,0 3 39,-2 8-27,3-6 49,-3 15-78,4-15-3414,-2 5 3386,3-8-5,-2 4 28,2-6 16,-1 2-5,2-8-12,0-1 1,0-3 184,0 1 3337,0-4-3342,0-1 605,0-2-712,1-6-22,0 0 17,1-6 22,-1 1 68,0-10-91,0 2-55,0-7 22,0 5 6,0-10-45,1 7-11,0-7 11,1 11 6,0 2-6,0 0-3398,0 3 3415,1 0-12,0 4 7,0 1-7,-1 3-27,-1 3 5,-1 1-17,0 2 3376,0 1-3359,0 4-3347,0 9 3325,-1 4-943,1 7 960,-1-2 11,-2 12-17,-2-6 0,-2 7-68,0-10-279,-4 19-621,4-7-433,-2 7-2987,3-14-5443,3-13 10532,0-3 0,2-8 1,-1-2-1</inkml:trace>
  <inkml:trace contextRef="#ctx0" brushRef="#br1" timeOffset="1.3559E6">31932 16295 20698,'11'-44'459,"-1"0"0,0 3 1,-2 9 843,-6 19-1012,0 1 332,-1 2-393,0 2 165,-1 2-227,0 1 504,0 2-583,0 0-38,0 3-40,-1 5 6,-1 1-1,-2 6-10,0-1 11,1 2-6,0 0-5,-1 2-1,1 1-5,0 1-5,0 2-1,0 0 12,0 10-1,1-7-5,-1 14-11,2-16 17,-1 4-1,2-11 1,-1 0 5,1-4 23,0-1 44,0-6 577,0-1-554,3-9-39,-1 0-23,3-8 6,0-1 16,2-3-16,-1-2 11,0-1-6,0-2-22,1 1 23,-1-2 50,3-6-51,-2 10 17,0-3-16,-3 13-12,-1 4-6,-2 3-33,0 3-11,-1 1 0,0 6 0,0 2 5,-1 5 1,0 2 16,-2 10-17,0-4 6,-1 9 0,1-8-11,-1 1 22,-1 2-123,-5 19-78,3-16-314,-5 14-840,6-23-5580,0 0 6924,0 0 0,2-9 0,1 0 0</inkml:trace>
  <inkml:trace contextRef="#ctx0" brushRef="#br1" timeOffset="1.36869E6">31321 17236 21027,'-1'-41'332,"0"0"1,0 3 0,0 9 70,1 19 44,0 5-375,1 0 78,0 4-139,0 2 73,1 2-51,0 5 147,1 4-158,1 4-10,-1 4-24,0 2 35,-1 4-23,0-1 0,-2 1-11,0 0 27,-6 8-16,-1-11 23,-6 5-40,1-12 23,-3-2 10,-2-3 1,-2-2-6,-2-3 6,0-2-6,-2-2 73,-8-4-28,7-2 12,-5-3-18,12-2 12,4-2-6,1-2 16,4-1 1,0-2-11,3 0-1,0-1-5,2-2-5,0 0 5,2 0 17,-1 2 16,0 1 6,0 2 1,0 4-18,-1 1-11,0 4-16,1 0-40,0 4-11,0 0 0,0 1-17,0 4 23,-2 2-1,0 5 6,-2 3-5,2 2 16,0 2-5,1 2-22,2-1 10,0 0-5,4 0 28,6 7-17,1-7 1,6 5-1,-2-9-11,3-2 33,11 4-16,-6-6-6,9 2-11,-9-5 40,1-3-18,-1-1 17,1-2 6,0-1 11,0-3 85,11-7 15,2-4 57,10-8-112,-11 4 5,-4 0-27,-10 6-18,-2 0-5,-2 1 0,-2 1-16,-3 2-18,-4 2-22,-2 1-17,-3 2-364,-1 2 62,-10 3-169,1 2-217,-8 4-342,2 1-545,1 2-1488,-1 2 3080,0 3 0,5-8 0,2 1 0</inkml:trace>
  <inkml:trace contextRef="#ctx0" brushRef="#br1" timeOffset="1.369E6">31142 17788 24228,'-19'18'157,"3"0"-129,14-2-6,-2 3-5676,1 1 5659,-2 3-16,-1 0 1414,-1 0-1476,-7 11-22,2-8-50,-5 7-96,5-12-134,2-3-241,1-1-438,1-2-850,2-3-2252,2-1 4156,1-2 0,2-5 0,-1-1 0</inkml:trace>
  <inkml:trace contextRef="#ctx0" brushRef="#br1" timeOffset="1.36924E6">31038 17840 16353,'0'-3'3602,"0"1"-902,0 2-2482,62-55-5199,-36 37 5062,12-14 1,0 3 30,-13 19 1327,0 2-1383,0 1-39,-1 2-39,7 2-74,-9 1 720,6 1-1582,-8 3-2610,-5 4-6263,-1 5 9050,-7-1 0,-6-2 0,-1-5 0</inkml:trace>
  <inkml:trace contextRef="#ctx0" brushRef="#br1" timeOffset="1.36946E6">31126 17913 16034,'-5'3'4665,"1"0"-1315,4-3-3294,8 0 45,5 0-96,6 0-16,2 1-67,-2-1-4188,14-1 2580,-6-1-4863,10-2 6549,-6-1 0,-16 2 0,1-1 0</inkml:trace>
  <inkml:trace contextRef="#ctx0" brushRef="#br1" timeOffset="1.3751E6">8577 4262 24945,'5'17'-7096,"1"1"5113,-5-10 1554,0 7 516,-1-8 248,0 4-26,0-5 451,-2 0-1148,1-2 2014,0-1 3017,1-3-4085,-1-4-800,0 0-436,-2-4 272,0 2-511,0-3-161,-1 1-214,-1-2-47,0-1 565,0 2 451,-1-2 304,3 4-272,0-2 650,1 2-92,2-2 562,0-4 19,2 2 538,4-5 205,4 2 576,-1 2-33,5-1 89,-6 8 49,1-2-193,-3 4-1475,-1 1-604,0 1 0,0-1 0,4 2 0,-1-1 0,5 0 0,-4 0 0,4 0 0,-3 1 0,1 0 0,1 0 0,0 0 0,8 0 0,-4 0 0,7 0 0,-5 2 0,12 0 0,6 1 0,2 0-126,-2-1 16,-10 0-53,0-1 67,11 2 15,-9-2 197,8 1-8,0-2 78,-8 0-20,8 0-166,1 0 0,-9-1 0,8 0 0,-12-1 0,1 0 0,10-1 0,1 0 0,11 0 0,-10-1 0,-3 2 0,-8 0 0,1 0 0,2-1 0,18-1 0,-10 1 0,-4 1 0,-1 0 0,6 0 0,9 0 0,-17 2 0,-1 0 0,-3 0 0,-2 0 0,-2 0 0,-2 0 0,-1 0 0,-2 2 0,5-1 0,-6 2 0,5-1 0,-5 0 0,1-1-118,1 0 13,2 1 11,15-1 178,8 1-8,1-1 81,1 1-157,-15-1 0,0 0 0,7 0 0,-10 0 0,4 0 0,-13 0 0,-3-1 0,4 0 0,-8 0 0,4 0 0,-9 0 0,4 0 0,-2 0 0,5 0 0,-1-1 0,2 0 0,1-1 0,2 0 0,2 1 0,0 0 0,2-1 0,-2 1 0,1 0 0,-3 0 0,-2 1 0,-4-1 0,-3 1 0,-2 0 0,-4 0 0,0 0 0,-1 0 0,1 0 0,0 0 0,1 0 0,0 0 0,-1 0 0,0 2 0,1 0-349,-2 4-1761,3 5-11,-2 6 245,0 3-55,0 3-772,0 11 2265,0-1 1,1-4 0,-2-10 0</inkml:trace>
  <inkml:trace contextRef="#ctx0" brushRef="#br1" timeOffset="1.39171E6">10796 15622 9358,'-3'-4'4693,"0"1"2583,3 3-7092,-7-23 7,5 18-40,-6-18 0,8 23 1720,0 0-1837,-2-1 0,1 1-6,-2-1 112,2 1-129,6 4-28,-3-2 34,6 3 0,-4-4-1,1 2 7,1-1-1,6 2 1,-1-1 10,6 1 1,-1-1-6,2-2 0,3 1 5,3-2-10,3 0-1,2 0-11,2-1-11,3 0 6,17-4-851,-12 2 840,13-1 21,-6 0-16,-12 1 17,10 0-48,-3 1 43,-9 1-12,10 0 16,0 1 12,6 0-25,-15 0 0,1 0-864,20 0 873,3 2-7,-15-1-5,3 2-20,-14 0 1,3 1-275,0 0 0,1 0 297,-1 0 0,-1 1-3,27 3-2137,-23-1 2131,-3-2 17,-3 1 21,-4-1-4,8 2-22,-11-3 606,5 1-606,-11-2 0,-3-1 10,1-1 1,2 1 475,0-2-475,2 0-12,3 0 3371,1 0-3371,2 0-399,1-1 399,1 0 7,0 0-7,10 0 6,-9 1 6,7 0-6,-15 0 1,-2 0-7,-2 0-5,-3 0 6,-2 0-6,0 0 394,1 0-383,-4 0-11,2 0 12,-4 0 27,-1-2-28,0 1 28,-3 0-39,0-1 17,0 2-11,-1-2-6,1 1 5,0 0-10,-1 0-1,1 0 0,-1 1 1,1 0-1,-2 0-5,1 0 11,-1 0 230,1 0-197,-1 0-27,0-1 5,-1-1-22,0 0 5,-2 1 6,-2 0-5,-3 0-1,-5 1 6,-3 0-17,-7 2 23,-23 3-12,1 1-527,12-2 1,-1 1 537,-24 2-2,25-3 0,0 0-1517,-2-1 0,0 1 1519,-1-1 1,-2 0-3,1 0 0,-1 0-304,1 0 0,-2 0 309,-11 0 1,-2 0-9,1 0 0,1 0 3,0-1 0,2 1-3,7-1 0,3-1 11,-11 1-140,5-1 129,2-1-5,3 0 22,-13 0-12,12-1 0,6 0 1,0-1-313,-7-1 324,-13-2-6,14 2 6,-21-1-12,12 2-5,7 1 0,-1 0 6,-8 0-6,-13 0 0,22 1 11,4 0-17,3 0 2296,-7 0-2290,13 0 5,-4 0 12,17-1 806,3 1-795,4-1 0,2 1 195,2-1-195,2 1 1577,0-1-1577,1 1 320,0-2-337,-1 2-5,0-2-6,-2 0-6,-1 1 6,-3-1 0,-10 1 12,1 1-12,-8 1 0,-4 2 11,-2 1-17,0 1-462,6-1 474,10-1-12,0 1 17,2-2-11,0 0 0,-2 1 6,4-1-6,0 0 457,4 0-457,3-1 5,1-1 7,1 1-18,2-1 6,5 0 6,1 0-6,9 0 0,2-1 5,6-1 1,5 0-6,5 1-6,3 0-1486,4 0 1492,5 1 6,3-1 0,5 1-18,4 0 1,3 0 11,-28 0 0,0 0 0,0 0 0,1-1 3,1 1 0,1-1-3,0 1 0,1-1 0,2 0 0,-1 0 0,2 0 0,0-1 0,0 1 0,2 0 2,18-1 1,2 0-7,-19 0 1,1 1-1,0 0-531,0-1 1,0 1 0,-1-1 528,18 0 0,-4 1 6,-17 0 0,-2 0-3,0 0 1,-1 0 7,-2 0 1,0 0 0,30 1-998,-5-1 1003,-4 1-16,-4 0 16,-4 0 11,-1 0 18,-3-1 27,0 1 62,-1-3 50,-1 0 34,-1-2-255,-2 0 266,-1-2-17,-3 0 832,-1-1-809,-6 1 5,-3-1 17,-7 1 1492,-5 1-1537,-5 0 1262,-4 1-1385,-3 1 435,-11 0-609,-17 1-1517,-24 10 1607,-5 2 0,16 1 0,16-3 0</inkml:trace>
  <inkml:trace contextRef="#ctx0" brushRef="#br1" timeOffset="1.45677E6">10794 16267 25040,'6'-40'239,"-1"0"0,0 3 1,-1 11 16,-3 22-211,-1 3-17,0 0-28,0 5 28,0 2 6,1 6-28,0 6-6,-1 4-3330,1 5 3313,-2 3-740,-2 4 695,-2 3-44,-3 2-84,0 1-118,-1 0-203,1-2-301,2-3-526,2-3-919,2-5-2756,0-3-3910,4-6 8416,0-5 0,1-6 1,-2-4-1</inkml:trace>
  <inkml:trace contextRef="#ctx0" brushRef="#br1" timeOffset="1.45718E6">10943 15912 23489,'-19'15'151,"4"-1"-117,14 2-1,1 0-21,0 0 10,2-2-5,1-1-6,2-2 0,3-1 34,0-3 17,1 0 27,0-3 46,-1-3 10,0 0 29,-1-1 22,-1-3 229,2-6-229,-4-1 1,1-4-23,-3 4 22,-1-2-23,-1 2-10,0-2-29,-1 1 101,-3-4-134,1 4-6,-3-2-5,2 6-23,0 1-5,0 1-1,1 0-27,0 1 5,-1 1 11,1-1-16,-1 1 11,0 1-23,0-1-22,1 2-5,1 0-23,0 1-135,1 0 12,-1 0-67,0 1-96,0 3-134,-1 3-387,0 3 835,-5 15 0,5-15 0,-2 9 0</inkml:trace>
  <inkml:trace contextRef="#ctx0" brushRef="#br1" timeOffset="1.47238E6">10547 15734 8074,'-4'0'4907,"1"0"2145,3 0-6873,-26-7 1,26 3-7,-18-6-16,36 6-12,4 1-21,7 0 60,23-1-116,-6 2-1322,-14 1 1,0 0 1292,21 0 1,5 1-728,4-1 696,-29 1 1,0 0 2,2 0 0,1 0-5,1 0 0,1 0-401,2 0 1,0 0 394,2 0 0,1-1-493,1 0 0,2 0 493,0-1 0,1-1 26,2 1 1,0-2-36,1 1 1,0-1-1,1 0 1,1-1-9,-1 1 1,1-1 4,0 0 1,0 1 5,0-1 1,-1 0-1,0 0 1,-1 1 2,-1 0 0,-1 0 3,-2 0 0,-1 0 3,-2 0 0,-1 0-6,-3 0 0,-1 0-3,-3 1 1,-1 0-17,26-3 5,-8 1 483,-9 1-477,-9 1-11,-7 2 742,-9 0-720,-7 1 1233,-6 0-1216,-4 0 2435,-14 0-2452,-2 1 11,-16 0-5,-2 2-118,-10 0 112,-9 1 0,-11 0 0,6 0 0,-3-1-1655,11 0 1,-1 0 1659,3-1 1,-2 1 0,2-1 5,-9 1 0,2 0 8,-4-1 1,0 1-1098,0-1 1,0 1 1108,0 0 0,0 0-733,0 0 0,1 0 741,1 1 1,1-1-465,1 1 0,0 0 475,3 1 1,0 0 346,3-1 1,-1 2-342,7-1 0,-2 1 0,3-1-25,-6 2 0,1-1-3,-13 3 0,3 0-9,19-2 1,2 0 2,0 0 1,1 0-4,1 1 1,0-1-6,2 0 0,0 0 31,-29 6-14,23-5 0,1 0 1365,-27 4-1346,8-1 1,23-5 5,23-4 72,16-2-55,11-3-11,17-1-12,12-5 498,2 0 0,5 0-537,-8 1 0,1 0-7,-2 1 0,3-1 0,-2 1 1,12-1 1,-1-1 314,4 0 0,2 1-320,-20 2 0,1 0 0,1 0 1,0 0 1,1 0 0,1 0 0,0 1 0,1-1 0,-1 1-4,0-1 0,-1 1 0,3 0 0,-2 0 1,4 0 0,-1 0 0,-2 1-484,0 0 0,-1-1 1,0 1 485,12-1 1,2 0 0,-5 1 1,-2 0 0,-3 1-198,-4-1 1,-2 0 197,-4 1 0,-3 0 2,-4 0 1,-3 0 5,20-3-791,-12 0 780,-14 2 28,-10-1 997,-9 1-1025,-9-1 2013,-17-2-2025,-20 2 18,-8 0 513,-13 2-522,0 3 1,-4 0 564,21 1 0,-2 0-564,-3 0 0,-5 0 1,4 0 3,-1 2 1,3 0 3,-3 1 0,-2 0-1,-1 1 1,-1-1-1,-1 2 1,0-1 2,0 1 1,0 0-12,2 0 0,0 1 11,3 0 1,2 0-4,4 0 1,0 1 2,-5 2 1,2 0-12,16-3 0,1 0 0,-3 2 1,3-1-4,5 1-11,7 1 23,11-4 5,6 0 17,10-5-5,8-1-7,8-1 1,10-2-17,11-4-2418,10-2 2429,-21 3 0,0-1-3,5 0 1,1 0-393,3 0 1,2-1 394,3 0 1,0-1-765,2 0 0,1 1 764,1-2 0,0 0-501,0 0 0,0 0 495,-1 0 1,-1-1 84,0 1 0,-1 0-79,-1 0 0,-1 0 0,-1 1 1,-1 0-7,-2 1 1,-1 0-3,-2 1 0,-1 0 474,-3 2 1,-1 0-467,27-4 1235,-8 3-1274,-11 3 1625,-9 2-1916,-11 5-796,-12 3 1871,-8 9 1,-3-8 0,-3 2 0</inkml:trace>
  <inkml:trace contextRef="#ctx0" brushRef="#br1" timeOffset="1.47728E6">7011 3224 11366,'-10'0'2517,"2"0"-830,8 0 3360,0 0-4293,-20-12-852,15 9 186,-15-10 105,19 13 1787,1 0-1564,0-5-583,0 1 5,0-3 196,0-2 267,1 2 314,0-4-151,1 3-610,-1 0 830,0-1-189,1-4-128,0 2 40,1-3-11,1 3-106,0 0 348,3 0 120,2-2-3597,10-3 4589,-1 2 146,10-1 184,-5 6-1124,5 0-956,3 2 0,1 0 0,3 1 0,19 0 0,-11 1 0,14 0 0,-15 2 0,2 0 0,0 2 0,1-2 0,1 2 0,1-1 0,1 1 0,1 0 0,2 0-145,0 1 220,3 0-5,1 0-70,3 0 0,3 0 0,1 0 0,-30 0 0,1 0 0,-1 0 0,3 0 0,15 0 0,2 0 0,-12 0 0,1 0 0,13 0 0,0 0 0,-13 0 0,-2 0 0,1 0 0,0 0 0,2 0 0,-1 0 0,0 0 0,1 0 0,-1 0 0,0 0 0,1 0 0,0 0 0,-1 0 0,0 0 0,1-1 0,0 0 0,0 1 0,0-2 0,0 1 0,1-1 0,1 0 0,0 0 0,1 0 0,1-1 0,1 1 0,0-1 0,2 0 0,-1 0 0,2-1 0,-1 1 0,1 0 0,1-1 0,0 1 0,0-1 0,2 1 0,-1-1 0,1 1 0,1-1 0,0 1 0,1-1 0,1 1 0,0 0 0,1 1 0,1-1 0,0 1 0,0 0 0,0 0 0,0 0 0,1 1 0,-1-1 0,1 1 0,0-1 0,0 1 0,0-1 0,1 0 0,-1 0 0,1 1 0,0-1 0,0-1 0,0 1 0,-1 0 0,0-1 0,0 1 0,-1-1 0,-1 0 0,0 0 0,-1 0 0,0-1 0,-2 0 0,0 0 0,0-1 0,-1-1 0,-2 1 0,-1-1 0,0 0 0,-2 0 0,-2-1 0,-1 1 0,-2-1 0,-1 1 0,-4-1 0,0 1 0,-3-1 0,-1 1 0,25-6 0,-8 1 0,-9 0 0,-10 2 0,-8 0 0,-9 3 0,-6 0 0,-5 2 0,-3 2 0,0 0 0,-3 2 0,-1 1 0,-6 7 0,1 1 0,-3 6 0,1 1 0,-1 2 0,-2 3 0,1 3 0,-1 3 0,-1 3-659,1 4 9,-1 3 24,-1 4-258,0 5-2026,-1 3-6292,3 0 9090,1-6 0,6-20 0,3-8 0</inkml:trace>
  <inkml:trace contextRef="#ctx0" brushRef="#br0" timeOffset="3.28773E6">968 14662 9580,'-47'8'179,"0"0"1,3 0-1,7 1 2524,9 1-2516,-2 2 69,-1-1 0,-1 0 14,-11 2-202,9-3 1,0-1 1553,-3-3-1391,1-1 84,1-2-190,1-1-72,2-1 2973,2-1-2915,-9-2 45,11 0 186,-12-5-180,21 2 152,-6-4-185,14 4-12,0-1 1173,4 2-1217,3 2-34,0-1-5,2 3-6,2 0-39,-2 0 56,2 3-17,-2 1 11,2 4 1,-2 0 27,2 2 224,-3 17-190,0-7 0,-1 15 5,0-11 0,0 2 96,-3 19-107,0-9 28,-1 16 23,1-11-6,2-9 0,0 2-3448,-3 21 3355,3-17 1,0 0 25,-3 21-1392,3 5 1366,2-30 1,1 0 5,0 2 0,1 0 3,0 3 0,1-1-14,-1 2 0,2-1 0,0 3 0,0-1-675,1 2 1,0 0 665,2 2 1,0 1 10,0 1 1,0 0-665,1 3 0,0 0 670,-1 1 1,0 2-9,-1-3 1,0 4 0,0-3 92,-1 8 1,0 1-129,0-9 1,-1 2 0,0-3 0,-2 3 0,0-2 12,0 0 0,-1-1-1,0-1 1,-1 0-9,0-2 1,0-1 153,1-3 0,-1 0-165,1-3 0,0 0 0,1-4 0,0-1 0,0-3 0,1 0-32,3 5 1,5-1-255,4-6 1,4-2 134,24 19 69,-11-34 1,2-6 340,2-10 0,1-5-374,7-2 0,1-4-36,7-6 0,1-2-32,-12 5 0,0-1 0,1-1-133,3-2 1,0 0 0,4-1-1617,3-3 0,5-2 0,0 0 1,-1 1 1931,-5 3 0,-2 0 0,0 0 0,-1 1 0,11-5 0,-2 1 0,-5 2 0,-6 3 0,1 0 0</inkml:trace>
  <inkml:trace contextRef="#ctx0" brushRef="#br0" timeOffset="3.29302E6">768 43 14721,'-3'-2'-1752,"1"1"5822,2 1-2457,-64-8-950,43 6-396,-15-3 1,2 2 191,20 3 130,-2 0-318,-2 0 984,-14 1 5,-7 4-887,-2 0 309,-1 2 31,13-2 12,1 0-254,2-1-50,4-1-30,3 0-227,4-2-90,5 1-92,3-2-114,3 1 33,1 0 159,2-1 113,1 2-73,0 0-550,0 0-27,0 1-340,0-1 245,2 1-777,-2-1 514,1 2-522,-1-1 676,1 2 441,-1-1 248,0 2 364,0 1-219,0-1 677,0 3-699,0-1 587,0 1-601,0 1 193,1 1-480,0 1 72,1 0-264,0 1 75,0-1 33,2 7-99,-2-6 128,1 5-69,-2-6 340,0 1 127,0 8 183,-1-5 12,1 7-18,-1-7 101,-1 2-74,1 0 100,-2 0-14,-1 1 4,0 1 128,-1 10-99,0 5-125,-1 11-125,0 2-97,3-11-32,-1 0-108,1-12-109,0 1 73,-1 0 0,0 2 177,-4 11 124,0 3-3,-4 13 45,0 2-25,0 0-39,3-13-73,1-4-41,2-14-4,2-1-197,-1 0-48,2-1-60,-2 12-53,2-9 76,-2 9-13,1-10 96,0 0-44,0 2 93,0 1 31,-1 13-40,0-11 67,1 10-102,0-14 19,0 13-139,2-11 0,-1 11-38,1-12-19,0 1 70,0 0 6,-3 17 97,2-11-3,-4 14 111,-2-1 151,2-11 16,-3 10 58,1-1-100,2-11 12,-1 11-82,1-14-13,2 1-65,-1 0-135,0 2-33,0 15-68,2-11 54,0 11-49,1 1-28,1-11-58,0 13 30,-1 1 12,0-12 106,-2 14 37,2-16 38,0 0 1,1-1 29,1 1 6,0 15-8,0-13-24,0 11-21,0-16-6,0 1-57,0 0 70,0 0 14,0-1 80,0 18-39,0-13-1,0 12-4,0-17-1,0 1 45,0 0-5,0 1-12,0 1 23,0 2-6,0 0 34,0 18-43,0-28 1,0 1-12,0-1 0,0 0 8,0 29-22,0-17 0,0 0-6,0 0 0,0 1 1,0-1 44,0 0-4,0-1-1,0 1 0,0-1 0,0 0 12,0 19-12,0-29 0,0 1-8,0-1 0,0 0 13,0 28 1,0-2-6,0-27 1,0 1-10,0 0 1,0 0 14,0 29-3,0-28 0,0-1 3,0 19-15,0-17 1,0 0 3,0 13 11,0 3-12,0-15 1,0 1-6,0 19 3,0-18 0,0-2 8,0 15-11,0-2 29,0 0-22,0-1 29,0 1 7,0-2-12,0 2 5,0 0-5,0 1 6,0 0-10,0-14-1,0 1 34,0 20-46,0-20 1,0 1 20,0 14 5,0 1-11,0 0 1,0-1-1,0-2-23,0 0-12,0-2 11,0-14 1,0 2-17,0 1 0,0 1 5,0-2 1,0 2-9,0 8 0,0-2 2,0 8 6,0-18 1,0 1 16,0 11-11,0 1 0,0 0 0,0-1-3,0-14 1,0 1-7,0-1 1,0 2 11,0 8 0,0-1-3,0 22 0,0-5 2,0-18 1,0 1 5,0-1 6,0 1-6,0 20 6,0-14-6,0 16 6,0-18-25,0 0 0,0 1-1,0-1 12,0-1 6,0-1-12,0 1 6,0-3 0,0 18-11,0-14 11,0 13-11,0-18 17,0 1 10,0 1-10,0 0 0,0 1-6,0 0 5,0 0-10,0 1 190,0-12 1,0 1-487,0 17 161,0-18 1,0 1 8,0 0 0,0-1-136,0 17 289,0-17 0,0 0-284,0 10-1766,0 1 1907,0-1 144,0 1 132,0 1-149,0-1 0,0 20 5,0-13 8,0 1 1,0 2-9,0 3-791,0-13 1,0 0 790,0 4 1,0 0 461,0-2-456,0 1-6,0-3 1582,0 1-1593,0-1 5,0 1 18,0 18-6,0-12-15,0-18 1,0 0 3,0 13 16,0-1 6,0 1 0,0-1 11,0 1-33,0-2-1686,0 2 1691,0-1 1,0 0 1329,0-1-1335,0 0-292,0 15 292,0-13-6,0 12 0,0-17-146,0 1 135,0 0 0,0 0-12,0 0-5,0 1 276,0-1-248,0 0 22,0 1 6,0 0-148,0 1 154,0 1-17,0 0-1,0 0-10,0-1 5,0 16-11,0-14 6,0 10 11,0-18-6,0 0 6,0 0-12,0 0-5,0-1-11,0 1 136,0-3 16,0 1-5,0 0 622,0 1-682,0-3 1,0 2 70,0 8 923,0-8 1,0-1-924,0 1-130,0 1-6,0 1 17,0 1 0,0 0 5,0-2-16,0 1 21,0-3-32,0-1 635,0 0-635,0-1 33,0 14-17,0-12-5,0 11-17,0-16-11,0-1-145,0 1 11,0-3 0,0 2-11,0-2 22,0 1-11,0 0 12,0-1 16,0 1 133,0-2-4,0 0-1,0-1 11,0 1-11,0-1 1,0 0-7,0 0 18,0 0-1,0-1 12,0 1 10,0 0-16,0-2 12,0 0-12,0-1-6,0-1 892,0 0-727,0 7 6,0 1-33,0 0-1,0-1 0,0-9-11,0 0 6,0 0-6,0 0-148,0 1 689,0-1-678,0 1-153,0-1 7,0 0 83,0 1-223,0 8-11,0-7-7,0 8 7,0-10-1,0 1 153,0 0 23,0-1 156,0 1-6,0 1-6,0 0-4,0-1-23,0 0 5,0 0-6,0-1-5,0 0 12,0 0-1,0-1 141,0 1 11,0 0-6,0-1 0,0 0 6,0 0-5,0-2 5,0 5 0,0-4-158,0 4 12,0-6-6,0 0 0,0 2 12,0-2 66,0 9-44,0-7-22,0 6-7,0-8-4,0-1-1,0-1 0,0-1 6,0 6 0,0-5-1,0 6 7,0-6 10,0-1 7,0 0 44,0 3-204,0-4 1,0 2-162,0-7-29,0 1-39,0-3-622,0 1-588,0-2-4795,0 0 6254,6 0 0,-4-1 1,5-1-1</inkml:trace>
  <inkml:trace contextRef="#ctx0" brushRef="#br0" timeOffset="3.29642E6">106 14222 16566,'-25'7'470,"6"-1"-106,28-6-235,-1 0-17,3 0-5,-2 0-7,0 0 80,1-1-57,0 0-78,-1-1-17,-3 0-6,-1 2 0,0-1-22,0 1 0,1-1-11,0 1 11,1-1 0,-1 1 11,0 0-5,-1 0 39,0 0 78,-2 0 611,-1 0-694,-10 0-1,-1 1 28,-10 1 28,1 2 28,-4 2 247,-16 4-140,9-2 16,-8 3 219,22-1-286,6-4-73,9 2-55,0-6-35,0 0 337,0-1-314,5 0 6,1-1-6,4 1 1,1-2-1,1 0-6,0-2 23,1 0-16,0-1-1,1 0 0,0-1-5,1 0-1,-1-1 12,5-1-34,-5 2-5,3-1-17,-7 4-51,-4 0-50,-1 1-235,-3 1 347,-10 9 0,6-6 0,-6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4:59:53.10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5531 2574 17552,'0'-9'3987,"0"2"-2995,0 7 800,-5-68-1164,3 41-516,-1-11 0,0 3 61,2 23-66,0 7-56,0 3-23,1 1-12,0 9 12,0 1-11,0 11 0,-1 2 22,-3 23-61,-2 14-740,2-27 0,0 0 711,0 2 1,0-2-96,-3 17-634,1 1 382,1-4-207,1-4-330,2-5-583,1-7 1518,3 3 0,-1-18 0,1 2 0</inkml:trace>
  <inkml:trace contextRef="#ctx0" brushRef="#br0" timeOffset="454">5799 2167 12920,'-1'-6'5460,"1"2"-709,0 4-4701,-19-39-11,10 34 0,-14-26-11,14 46 28,-5 15-39,3-4-253,-5 9 252,9-8-10,0-1-3312,4-1 3300,1 0 1,2-4 16,7 6 17,0-10 0,6 2 11,-1-10 17,0-3 11,1-3 207,1-2-156,0-2 3419,-1-3-3363,-1-2 11,0-4 364,2-19-393,-6 7-21,1-13-18,-7 13-4,-2 0-29,-4-1 6,-1 1-12,-4 1 0,-1 1-3408,-2 2 3386,0 0-6,-1 2 40,-7-6-62,8 9-11,-5-3 5,12 12-16,1 2-12,2 1 3387,0 0-3403,0 1-6,0 3 11,-2 1 0,0 5-129,-5 11-33,2-3-118,-4 9-185,6-6-257,0 3-403,3 0-1021,1 1-3388,4 0 5551,3 2 0,-2-13 0,1 0 0</inkml:trace>
  <inkml:trace contextRef="#ctx0" brushRef="#br0" timeOffset="1243">6465 2909 19120,'0'-5'3759,"1"0"-1099,-1 5-2469,6-60-730,-3 43 618,3-44 187,-5 60-249,1 0 115,0 2-82,7 12-33,-4-3 5,2 12 348,-5-3-359,-1 3-5,-4 4-12,-3 3-261,-6 4 189,-4 2-129,-3 2-224,-3 2-1216,-1-1-357,-1-1-7827,4-5 9155,4-5 1,7-13 0,5-7-1</inkml:trace>
  <inkml:trace contextRef="#ctx0" brushRef="#br0" timeOffset="1894">8233 2684 13047,'5'-44'814,"0"-1"0,-1 5 0,0 6-322,0 9-72,0 5 1220,-2 2-1360,2 4 1029,-2 3-1124,0 3 2170,-1 3-2310,0 2 3248,-1 10-3299,0 2 23,0 10 0,0 2-11,-1 7-6,-3 4-12,-3 6-27,-3 4-199,-1 3 59,-1 5-2914,0-1 2550,1-1-325,3-2-614,2-6-1285,3-4-3249,2-5 6016,2-1 0,-1-15 0,2-2 0</inkml:trace>
  <inkml:trace contextRef="#ctx0" brushRef="#br0" timeOffset="2319">8580 2191 22787,'-35'19'50,"0"1"1,3-3-1,7 1 185,18 7-179,0-2 56,3-1-39,1-4 28,2-1-28,1-3 11,1-2 91,2-2-63,3-2 0,4-2-16,1-4-18,3 0 28,13-8-61,-6-1-6,10-5-5,-10 0 33,-2-2 12,-1-1 5,-5-1 28,-2-2 50,-5-8-72,-3 4 94,-6-10-83,-2 13-11,-6-2 6,1 7 21,-6-1-61,4 5-17,-3-2-11,7 8-16,0 0-12,2 2-28,0 2 5,-1 0 1,-1 7-169,-7 15 34,5-2-73,-2 10-83,7-11-169,2 1-274,1-1-4302,2 8 5058,4-5 0,-2-4 0,1-9 0</inkml:trace>
  <inkml:trace contextRef="#ctx0" brushRef="#br0" timeOffset="2676">9333 2392 20761,'-3'-2'2280,"1"1"173,2 1-2441,-38-12 4,20 16-10,-32-5 5,26 19-5,-23 16-346,7-5 354,1-3 0,-1 1-1214,-9 4 1222,17-11 1,0-1 27,-7 4 1,6-4-1,8-4 6,7-3 34,8 1-34,5-5 11,5 0 0,4-2 331,13 2-364,13 1-23,3 0 518,7 0-518,-8-4-201,16 2 151,-10-2-3280,25 3 2995,-26-4-259,9 1-375,-13-3-5551,20 2 6509,-5-1 0,-8 0 0,-16-2 0</inkml:trace>
  <inkml:trace contextRef="#ctx0" brushRef="#br0" timeOffset="3237">9973 2660 16411,'2'-6'4111,"-1"1"-2555,-1 5 40,36-68-1030,-24 41-337,9-13 1,-2 1 324,-13 20 22,-3-1-385,-1 8 72,-2 1-139,0 8 223,-1 2-302,0 1 6,-6 8-40,1 1 17,-4 9 28,-2 14 22,-1 9-67,1 2-2988,3 1 3000,4-11-46,2-1-2368,2-1 2403,0 0-1,1-2-6,1-3 7,0-4-1,-1-4-6,1-4 2033,-1-2-1937,0-4 3509,0-3-3475,-1-3-102,0-11-22,-2-1 23,1-17-17,0 5-28,2-11 16,1 7 6,3-4-11,1 0 12,5 1-1,0 1-6,3 2 7,2 1 4,1 1-16,3 1 12,1 2-7,12-4 1,-5 8-1747,10-4 1729,-10 12 24,1 2-12,-1 3-6,-1 2 0,-2 2-10,-2 3-12,13 17 0,-7 5 5,4 8-414,-11-1 364,-10-6 1596,-2 2-1725,-2 3-117,-3 2-566,-2 1 162,-1 0-324,-1-1-3221,0 9 4268,1-7 0,-1-8 0,1-12 0</inkml:trace>
  <inkml:trace contextRef="#ctx0" brushRef="#br0" timeOffset="3520">10997 2640 18649,'-3'0'3524,"0"0"654,3 0-4094,-21-17-22,19 11-23,-14-13-5,25 16-18,1 0-4,2 1-1,2 0-22,2 1-266,3 1 204,3 0-106,4 0-185,1 0-398,3 0-773,0 0-2929,2 0 3636,2 1 1,-16 0 0,0 0 0</inkml:trace>
  <inkml:trace contextRef="#ctx0" brushRef="#br0" timeOffset="3802">11647 2325 22229,'-4'-3'2878,"0"1"-598,4 2-2246,-5-44-1,6 37-27,-2-30 22,8 52-6,0 2-5,-2 5 28,-1 17-28,-4-5-592,-4 13 575,-5-10 11,-4 1-27,-5 2-18,0 1-16,-3 1-107,1-1-678,-6 14 18,11-17-371,-1 8-470,13-22 1658,14 3 0,-7-14 0,8 1 0</inkml:trace>
  <inkml:trace contextRef="#ctx0" brushRef="#br0" timeOffset="4136">11998 2410 18369,'-3'-3'2969,"1"0"-73,2 3-2812,-62-23-3164,40 20 3125,-15-8 0,2 4 470,17 15-420,-2 4 39,-2 0 40,-1 3 28,-2 1 27,0 0 13,-3 2-29,0 0-23,-1 1 73,-11 8-196,11-7-11,-6 5 573,17-11-618,6 1 6,4-3 5,5 0 12,3-2 1650,6 0-1634,4-1-10,8-2-7,6-1 1,7-2-1,6 0-2943,5-1 2921,4-1 0,1-1-139,1 0 128,-1 0 0,0-1-11,-1 1-305,0 1 238,-1 1-542,1 1 290,1 2-326,3 2-884,1 2-4532,2 2-3484,-5 0 10301,-7-1 1,-20-5-1,-9-3 1</inkml:trace>
  <inkml:trace contextRef="#ctx0" brushRef="#br0" timeOffset="6854">1626 2327 16438,'-17'-46'1124,"0"0"0,2 4 0,0 10-553,4 22 187,0 5-548,0 2-115,0 7-3,-1 6 23,-3 8 17,-1 10-1,-4 9-1640,-1 11 1606,-3 11-73,12-26 1,0 3-16,0 2 1,0 3-472,0 2 1,1 1 439,0 4 0,0 1-7,1 2 1,1 1-24,1 2 1,0 0-27,1 2 0,1 0-39,0 0 0,2 1-998,0 1 0,0-1 915,2 1 1,0 0-48,0 0 0,2-1-55,-1-2 0,0 0-36,2-3 0,-1-1-865,1-4 0,0-2 961,0-4 0,0-2 115,0-5 1,0-2 568,0 20-238,-5-14 867,-5-11-697,-8-11-15,-9-7-71,-4-5-84,-6-6-19,-2-6-25,0-8-41,2-6 1313,2-7-1359,5-7-41,3-4 24,5-5-1,5-4-24,4-3-5,6-2-14,3-1-12,8-1 27,3 1-13,7 2-1,5 2-19,4 1 16,4 3 4,4 3-24,3 2-15,4 3-25,5 2-11,3 1 2,2 3 21,2 1 1422,2 3-1446,1 0-9,3 2-19,0 0 46,-28 14 0,0 0-39,29-11 21,-1 1 315,-3 2 25,-3 2 317,-4 1 8,-6 2 1,-8 3 135,-7 2-2,-7 4 17,-8 3-136,-7 3 348,-8 6-881,-8 4 171,-6 7-261,-6 4 9,-3 4-13,0 1 72,-13 13 1297,13-9-1440,-5 8-105,17-13-143,5-1 232,4-2 155,3-2-206,8 4-106,1-7 52,15 3-91,-3-13 115,11 0 111,-6-6 115,3-2 140,-1-3 122,1-5 190,-3-2 140,-2-2 48,-2-3 157,-4-4-3462,-2-2 3383,-5-4-490,-2-2 133,-4-2-141,-1-1-112,-2 1-76,-3 0-354,-1 2 37,-2 2-276,-2 3 78,-1 4 16,0 4-55,1 4 105,-1 3 118,2 2 74,-1 4 3399,3 1-3042,1 3 1249,2 4-1125,1 11-233,1 1-2326,5 20-3082,4-12 4452,9 13 0,-9-24 0,2-1 0</inkml:trace>
  <inkml:trace contextRef="#ctx0" brushRef="#br0" timeOffset="7195">2318 2628 19917,'-4'-3'2291,"0"1"127,4 2-1447,12 26-1267,0-6-6,13 24 104,3 4-3844,-7-11 3904,1 11-1416,-11-17 1465,-6-3-271,-2-4 675,-6 2 211,-2-9 151,-5 0 202,-2-9 2643,-5-2-2518,4-4-161,-5-1-227,7-4-249,0-3-314,1-2-313,1-2 3165,1-2-3770,3 0 240,1-2 91,2-1 149,1 0 130,2 0 139,2 1 208,2-2 115,12-4 189,-2 4-85,10-4-251,-3 8 111,4 0-121,3 3-287,2 1-421,4 4-734,3 2-2457,2 1 2995,7 1 0,-22 0 0,-1 0 0</inkml:trace>
  <inkml:trace contextRef="#ctx0" brushRef="#br0" timeOffset="7877">3323 2613 13753,'-46'2'732,"1"-1"0,4 1 0,8-2 518,17-3-914,6-1 1381,4 0-1594,4-2-44,1 1-29,3-1 972,1-1-994,5 0-22,2 1-6,3 0-6,3 2-11,3 1 6,1 2-11,3 0 2257,11 4-2336,-7 1 1461,8 4-1544,-10 1-40,-1 0-17,1 2-28,0 1-3290,-3 0 3290,0 0 23,-4 0 27,-3 1 101,-6 0 51,-5-1 39,-8 1 278,-7-1-166,-22 7-6,3-4 1,-16 5 150,-2-1 2740,11-6-2510,-20 7-141,27-10 146,-11 4-230,23-8-13,-1 0-65,13-4-41,3 1 70,2-2 434,6 0-581,9-5-27,5 1-12,8-5 37,11-4-15,-9 1-7,11-5-3387,-15 2 3408,-3-1-174,8-22 222,-14 12-38,4-16-6,-17 15-4,-1 0 20,-5 0 131,-5-10 35,-5 2-88,-1 3 37,2 8-15,5 11 3203,2 2-3059,0 1 318,3 3-526,0 1-41,2 3 10,0 1-1,4 1-3,1 1-3,16 8-32,-1 1 8,11 8-14,-3-1 5,1 4-52,13 16-649,-13-5 598,4 13-23,-19-7-24,-7 3-1530,-10 6 1282,-12 5-396,-12 5-252,8-27 1,-3 1 1035,-6 7 0,-1-3 0,-2 3 1,-2 0-1</inkml:trace>
  <inkml:trace contextRef="#ctx0" brushRef="#br0" timeOffset="10398">5800 2724 22935,'-13'-27'61,"5"4"-66,21 18-12,2 0-67,1 1-364,11 0-12,-7 2-335,9 0-773,-8 2-2118,0 0-4761,-3 1 8447,-2 1 0,-8-1 0,-3 0 0</inkml:trace>
  <inkml:trace contextRef="#ctx0" brushRef="#br0" timeOffset="10591">5790 2817 21534,'5'-25'-415,"3"4"124,8 16-117,3 0-186,2 1-5996,2 0 4976,1 0-1214,1 1-2556,0 1 1974,-2-1 3508,-3 2 1,-9 1 0,-5 0 0</inkml:trace>
  <inkml:trace contextRef="#ctx0" brushRef="#br0" timeOffset="10923">6249 2619 23474,'-14'-39'-137,"1"12"65,5 37 175,-1 3-46,0 2-19,-1 1-13,0 2-19,2-1-12,1 0 36,3-1-10,3-1-73,1-2 2,3-2-6,2-1-2,3-2 23,1-2 14,1-3 37,0-1 37,0-1 26,0-1 33,-1-2 67,0-2 50,-2-1 2,0-3-20,-3-1-32,0-1-21,-2 0-10,-1-1 0,-1 0-23,-2 1-21,-1 0-18,-2 1-22,-1 0 1,-1 1 4,0 1-8,0-1-27,1 2-8,2 0-36,0-1-59,2 2-41,0-1-180,4 3-3099,7 1-6441,0 0 9105,6 1 1,-8 1-1,-3 0 1</inkml:trace>
  <inkml:trace contextRef="#ctx0" brushRef="#br0" timeOffset="21564">14390 2414 10786,'-2'-3'1310,"-1"0"4308,3 3-5618,38-61-751,-6 40 684,2-13 0,3 1-1986,-6 25 1,1 4 1783,3-2 0,2 1-244,4-1 1,1 0-291,1 1 0,3 0-1942,-4 1 1,2 0 0,-3 1 2744,2-1 0,-3 1 0,4-1 0,-7 2 0,-16 0 0</inkml:trace>
  <inkml:trace contextRef="#ctx0" brushRef="#br0" timeOffset="21935">15068 2331 12038,'-42'13'857,"0"0"0,0 0 0,-18 5 0,3 0-697,15-4 0,2-1 240,3 0 1,0-1-60,4 0 1,0-1 213,-24 9-41,8-2-251,9-2 778,10-4-963,10-3 6,8-3 903,7-1-825,8-2 6,5-1-34,9-1-44,9 0-51,8-4-22,9-1-388,6-6 359,6-2-4,3-3-318,3-3 303,-30 8 1,0 0 2,-1-2 0,0 0-51,28-14-5,-4-3 40,-5-3 4,-7-4-527,-7-3 589,-7-4 0,-8 0 18,-8-1 16,-6 2 11,-8 4 17,-7 3 33,-5 4 1,-5 4 33,-2 3 40,-3 3 44,0 4 17,1 3-13,3 3-9,3 4 1532,3 1-1622,3 3 1491,4 1-1575,2 1 813,3 0-858,2 2 254,0 3-168,2 4-66,3 5-3,4 5 9,6 3-1,4 5-1673,6 3 1690,5 3-246,3 2-2647,3 2 2894,2 2-7,-2 2-1503,-2 3 1422,-7 1-562,-8 0 430,-7 1-830,-9 0 610,-12-1-169,-8-2 917,-13 1-1755,-10-2-1378,-8 0-6305,0-3 9075,4-8 0,20-14 0,10-7 0</inkml:trace>
  <inkml:trace contextRef="#ctx0" brushRef="#br0" timeOffset="23514">17263 2049 22414,'-26'-19'126,"1"-1"0,-20-4-14,22 68-78,7-8-17,-5 17-638,11-14 627,0 3-1,4 0-21,2-1-18,2 0-61,2-1-51,5-3-83,2-1-3604,15 11 3144,-2-15-281,10 8 52,-6-19-1216,2-3-894,0-4-1861,0-3 4889,2-3 0,-13-4 0,-2-1 0</inkml:trace>
  <inkml:trace contextRef="#ctx0" brushRef="#br0" timeOffset="23938">17629 2273 19232,'-5'-37'494,"-1"-1"1,-3-23 1588,9 60-1844,0 0 590,5 8-683,5 15-2765,-1-1 2599,4 12 40,-8-10 845,1 3-891,-2 1 18,-1 2 12,0 0 40,-3-1 30,1 1 6,-1-2 2,0-2-34,-1-2 24,-1-3-62,-1-2 21,-1 1 4,2-9 3425,0 1-3307,1-9 203,1 0-253,0-7-132,1 0 31,1-6-16,1-1-5,1-4-6,1-4 3,0-2-27,2-3 28,0-3 32,1-2-11,2-1 17,1-1 0,1 1 11,1 1 95,0 3-1,0 4 2,-2 2-2,1 4 17,5-1-3,-3 7 12,7-1 25,-5 9-103,1 0-6,9 3-49,-6 3-3,8 3-10,-8 3-118,0 3-13,1 2-13,-1 2-11,1 3 8,-2 1-8,0 3-25,-1 1-269,5 14-4494,-1 13 1299,-13-20 0,-1 0 3074,4 20 1,-10-20-1,-2-21 1</inkml:trace>
  <inkml:trace contextRef="#ctx0" brushRef="#br0" timeOffset="24240">18625 2327 18207,'-3'-2'4240,"0"1"-879,3 1-3294,-17-17-16,15 12-23,-13-13 0,20 16 5,1 1-10,2-2-12,9 1-28,-2-1-11,7 0 0,-4 0-17,3 0-61,3 1-118,2 0-1883,1 1 1362,2 0-504,1 0-1210,1 0-3310,-1 0 5769,3-1 0,-15 1 0,-2 0 0</inkml:trace>
  <inkml:trace contextRef="#ctx0" brushRef="#br0" timeOffset="24469">19109 2057 28475,'-43'-10'-206,"7"5"187,34 16-660,0 2 1268,1 2-971,0 2 93,1 2 58,2 3-362,0 1 65,2 1-135,1 3 259,1 1-87,-2 0-85,-1 2-291,-1 0-614,-3 0-1476,-3-1 2965,-3 3 1,2-16 0,0-1 0</inkml:trace>
  <inkml:trace contextRef="#ctx0" brushRef="#br0" timeOffset="24838">19523 2120 25089,'-44'-15'379,"-1"1"1,5 1 0,5 7 148,10 21-83,-14 9-167,8-5-38,-11 6 1,13-7 77,-12 4-262,10-4 118,-7 2-73,16-7-54,4 0-25,3-2-19,0 5-325,6-3-14,0 1-87,6-3 12,2-2 386,2 1-367,4-1 64,11 5-35,1-4 327,12 3-3397,-2-5 3439,5-1-190,4-1 173,2-2 6,3 0-18,1-2-22,2-1-16,1-1-85,1 0-44,2-2-85,-1 0-787,-4-3 1,2 0-3066,10-3 1825,-12 2 0,-1-1-6525,-5-1 8458,-7 0 0,-14 3 0,-8 2 1</inkml:trace>
  <inkml:trace contextRef="#ctx0" brushRef="#br0" timeOffset="25101">19833 1742 21877,'-4'-6'2164,"0"0"-1540,4 6 2673,0 0-2423,-20-50-1150,21 45 229,-5-25-139,25 53 142,9 10-28,-3-4 293,1 3-772,2 3 85,1 2-2520,-1 2 3043,-1 2 110,-2 0-338,-3 1-12,-4 1-93,-11-11 0,-2 0-426,0 17-405,-11-6 1,-5 0-2223,-11 8-1256,3-19 0,-1-2 4633,-9 4 1,12-16 0,5-8 0</inkml:trace>
  <inkml:trace contextRef="#ctx0" brushRef="#br0" timeOffset="37073">4037 4431 17529,'0'-10'2247,"-1"2"-1262,1 8 729,-42-69-1560,24 46 67,-7-16 0,-1 4 221,11 25-196,-1 3-153,7 4-116,-3 8 40,5 21-11,-1 7-425,-1 21 419,3 3-1509,1-22 0,1 1 1506,0 4 0,1 1 3,-2 4 0,1 2-351,-1 2 0,0 1 340,0 3 0,0 1-856,-1 2 1,-1 1 838,0 1 0,-1 1-8,0-1 0,-1 3-50,0-6 0,-2 3 0,1-2-382,2-13 0,1-3 0,-1 3 417,-2 8 1,-1 2 0,1-1-31,0-7 1,2-1 0,-1-3 40,0 4 1,0-2 25,-1 9 0,-1-3 1137,1 0-1118,1-10 46,3-12 456,-2-8-440,2-8 1833,-1-6-1867,-1-5 3092,-2-5-3120,-1-3 753,-3-7-747,-1-4 6,-1-4-11,1-5 5,0-3-796,1-4 802,2-4 6,1-1-1,4-1 6,2 1 22,3 0-16,0 2-99,2-12 65,6 0-3,-1 18 0,2 1-996,10-16 960,7 2-17,0 12-23,5-3 12,6-3-34,6-2 48,-18 19 0,0-1-3,3 1 0,0-1-3,2 0 0,0 0-574,0 0 1,2 0 581,-2 1 1,1-1-31,9-5 0,2 1 61,-4 2 1,0 1 33,0 1 0,-2 1 14,16-10 431,-25 15-409,-5 1 126,-5 3-2,-1-2 844,-5 5-906,-1-1 1522,-5 5-1550,-3 3 236,1 1-326,-3 6 0,-1 3 18,-1 6-18,-2 4 12,0 4-1,0 3-27,1 4 27,2 12 1,4-9 11,5 9-28,11-6 11,0-9 28,19 8-12,-11-18 1,8 1 11,-9-10 45,-4-2 39,-1-2 39,-5-1 17,-2-4 6,-5-2-1,-2-3-5,-3-3-28,0-3 34,-4-2 151,-7-12-180,-2 4-21,-6-8-34,2 7-351,0-1 351,0 1-6,1 1 22,2 2-11,3 2 101,-2 0-134,3 8-12,-1 1-16,4 7-28,-3 2-18,2 2 307,-2 3-323,0 3-12,0 3-38,-2 3-62,1 3-112,1 2-163,1 2-1192,3 12-3535,12 0-3864,0-1 9006,9-8 0,-9-15 0,-3-3 0</inkml:trace>
  <inkml:trace contextRef="#ctx0" brushRef="#br0" timeOffset="37414">4627 4718 18481,'-3'-4'3462,"0"1"-544,3 3-2907,-8 10-5,17 4 11,-1 13-412,20 3 407,5 4-3203,0 2 3196,3 2-5,-13-12 0,-1 3-431,0 2 0,-2 0 464,11 18-381,-11-6 416,-25-32 182,-2-5-143,-8-2 2760,-2-3-2716,-1-3 29,0-4 32,0-4 24,4-4-7,1-3-33,5-3 1263,2-1-1297,4-2-28,2 0-38,5 0-35,3-2-16,5 1-6,4-1-16,4 2 5,2 1 335,3 1-340,0 2 21,0 2-38,-1 2-6,-2 4-11,-2 1-23,-3 4-156,2 2-96,-8 2-274,0 4-482,-7 4-1023,-2 4 2065,0 7 0,-3-8 0,0 1 0</inkml:trace>
  <inkml:trace contextRef="#ctx0" brushRef="#br0" timeOffset="40342">5933 4856 15395,'-9'0'1832,"2"0"145,7 0 627,0 0-2593,-29-29-27,28 21 4,-19-22-77,50 28-12,-3 1-28,11 3-246,8 5 134,-11 1-56,11 5-72,-18-2 11,-4 2 38,-4 0 63,-5 3 122,-6-1 74,-4 1 50,-8 0 27,-5 0-3363,-7 1 3420,-8 1-787,-5 0 843,-7 2 22,-4 0 39,-5 2 57,-1-2 33,0 1 56,1-2 39,3-2 11,4-2-5,7-4 100,3-2-308,12-4-55,4-2 61,9-2 2851,13-2-2968,1-3-2184,15-2 2133,4-4-28,7-1-23,7-3-5,7-1-11,3-2-48,0 0 1,2-1-483,-22 7 1,0-1 562,20-6 1,-2 0 5,-6-1 12,-6 0 27,-10 0-1823,-8-1 1857,-10-1 1792,-10-12-1776,-9 6 18,-9-8 86,-9 12 1,-2 1 24,-8-7 76,1 2 1,0 1 58,6 4 103,-5-6-131,18 12 1041,3 2-1108,3 2 3215,4 3-3327,2 1 263,1 3-353,1 2-22,3 1-1,2 3-10,5 3 5,3 4 0,4 7-5,15 19-28,-6-2-222,9 16 235,-19-16 1,-3 0-1931,6 22 1911,-8-18 0,-2 1-73,-4 17-89,-2 1-147,-7 0-262,-3 0-3865,-11-4 0,-3 0 4420,4-15 1,0-1 0,-3 6 0,2-4 0,-1-9 0</inkml:trace>
  <inkml:trace contextRef="#ctx0" brushRef="#br0" timeOffset="58883">1427 4130 19815,'-8'-5'2593,"1"0"-1960,7 5 795,0 0-1445,-48-39-279,38 36 329,-35-28 84,50 48-84,8 15-27,-3-6 11,5 10 0,-3-13 11,2-3 16,2-4 24,1-3 263,2-5-225,1-4-5,2-2 0,2-5-6,2-4-5,5-7-34,3-6-22,4-5-6,5-4-1250,3-4 1261,2-3 12,0 0 13,-16 9 1,0-1-2976,14-13 2939,-18 14 0,0 0-167,4-7 167,-3 1 5,-4 1 6,5-7-27,-10 12-7,2-4 199,-11 14-14,-2 3 770,-2 3-887,-1 2 3166,0 1-3513,0 4-62,1 2-1083,1 1-2618,1 4-5301,0 1 8447,-1 3 1,-4-3 0,-1-1 0</inkml:trace>
  <inkml:trace contextRef="#ctx0" brushRef="#br0" timeOffset="391215">7676 4739 24643,'-30'-51'523,"0"0"0,3 3 0,4 13-322,13 25 122,2 5-267,3 3 39,2 4-84,2 6 68,2 6-73,2 9-6,2 6 5,3 7-795,2 7 773,1 5-90,-3-8 1,2 4-348,0 5 1,0 1-815,1 2 1,-1 0 351,0-1 1,-1-1-875,-2-13 1,-1-3-8042,4 27 9460,-2-11 0,-4-24 0,-2-12 0</inkml:trace>
  <inkml:trace contextRef="#ctx0" brushRef="#br0" timeOffset="391481">8153 4780 19411,'-25'-38'149,"0"0"1,3 1-1,0 12 2129,0 28-2204,-3 4-40,-5 6 442,-5 6-448,-4 7-9,6-2 1,-2 2-176,8-5 0,-1 1 161,-10 8 1,1 0 142,10-8 0,1 0-134,1-1 0,2 0 36,-20 16-715,10-4 727,11-5 340,11-6-318,7-3 937,11-5-943,6-4 1,11-2-29,9-2-25,-2-5 0,3 0-30,23-1-206,-16 0 1,1-2 173,-9 0 1,-1 0-32,3 0 1,0 0-53,1 0 0,0 0-96,1 0 1,1 0-188,-1 0 0,2 0-2885,17 0 0,0 0-1367,-16 1 1,-2 0 4654,11 0 0,-5 0 0,-13 1 0,-14 0 0</inkml:trace>
  <inkml:trace contextRef="#ctx0" brushRef="#br0" timeOffset="391688">8971 4737 24909,'35'-22'-370,"-1"0"1,0 2-1,-2 5-532,20 16-560,0 2-1103,-3 4-7266,-7 2 9266,-11 1 1,-15-5 0,-7-1 0</inkml:trace>
  <inkml:trace contextRef="#ctx0" brushRef="#br0" timeOffset="391834">9018 5034 24049,'53'-26'-473,"0"0"1,-3 2-1,-3 3-775,11 3-3151,2 0 1679,-30 9 1,2 1 2719,3-2 0,-1 1 0,2 0 0,-2 0 0</inkml:trace>
  <inkml:trace contextRef="#ctx0" brushRef="#br0" timeOffset="392183">9867 4576 21892,'-2'-3'3260,"1"1"-638,1 2-2617,13-8 1,-4 18-1,11-1 1,-7 20-6,-2 2 6,-2 4-6,-4 0 5,-3 1-472,-4 0 478,-2-2-5,-6-2 5,-1-3-11,-2-5 0,0-4 11,3-4 12,0-5 27,2-5 1,3-2 5,0-4 0,3-5-23,1-2 1,0-8-2926,2-3 2904,3-4-2236,3-5 2258,5-2-1079,4-4 1101,3 1-511,2-1 500,4 2 0,1 3-6,3 2-16,1 3-7,3 4-4,0 3-12,2 4 11,-1 4 1470,0 2-1487,1 4 1,-2 3-6,2 4 5,-3 4-11,1 5-33,-1 3-45,-2 2-79,0 3-683,10 17 1144,-12-8-2914,5 12 2627,-16-6 0,-7-18 0,-4 0 0</inkml:trace>
  <inkml:trace contextRef="#ctx0" brushRef="#br0" timeOffset="392623">11072 4629 22229,'-4'-5'2845,"1"1"-1702,3 4-566,-4-86-393,11 53-2251,-4-18 1,3 3 2184,19 24-23,4 5-22,4 2 58,22 1-103,-9 6-5,17 2-12,-18 7-5,1 8-6,-2 4 5,-2 10-16,-6 5 0,-5 7 5,-5 3 1,-9 5-29,-7 1 28,-7 1 1,-18 17 10,-6-23 1,-4-1-6,5-6 0,-1-2 113,-10 3 0,1-5-102,-3-5 1,4-3-12,6-6 22,6-3 51,8-5-12,8-1 1907,10-5-1923,9-3-23,10-3 1,9-3-35,9-2 644,10 1-641,-25 5 1,1 0-719,3 1 0,2 0 654,1-1 0,2 1-385,2 1 1,2 0 0,0 1-750,7-1 0,1 0 799,0 1 1,3 0 0,-11 0 0,-9 2 0,-8 0 0</inkml:trace>
  <inkml:trace contextRef="#ctx0" brushRef="#br0" timeOffset="393484">10773 4405 19194,'-5'-50'1302,"1"0"0,0 0 1,-3-18-1,2 12-1298,1 29 400,0 5 173,3 6-404,0 4-44,2 6 132,1 3-149,1 4 6,3 8 28,1 7-224,2 12 173,0 12-11,1 15-1126,-6-21 1,-1 3 1060,0 5 1,-1 2-9,-1 6 1,-2 4-7,-5 2 1,-3 5-1,0-2-29,1-11 0,-1-2 0,-2 5-142,-1-1 0,-3 4 0,-1 3 0,-1-2 1,2-5-1041,-4 6 1,0-5-1,-1 3-294,0-2 0,-1 3 1,0 0-1,1-5-1777,1-5 0,1-3 0,1-2 2921,-7 15 0,3-6 0,-3 5 0,11-24 0</inkml:trace>
  <inkml:trace contextRef="#ctx0" brushRef="#br0" timeOffset="563534">7604 8181 11149,'-48'-18'603,"-1"1"0,0 0 1,0-1-1,0 1 1,-11-5-1,2 2 0,-3 6-1248,3 7 0,-4 5 1,0 3-1,4 1 833,2 3 1,2 4 0,-3 2-152,5 0 1,-4 2-1,-3 2 1,2 1 0,2-1 47,-3 1 0,2 0 1,1 1-1,-4 2-90,10-3 0,-3 1 1,-2 1-1,1 0 1,1 1-1,3-1 59,-9 5 1,3 0 0,0 1-1,-2 3-131,6-2 0,-3 2 0,-1 2 0,0 0 0,1 1 1,3-2 91,2 0 1,1-1 0,2 0-1,0 1 1,-3 1-7,0 2 0,-2 1 1,-1 1-1,1 1 1,2-1-1,4 0 0,-4 3 1,5-1 0,1 1 0,-1 4-8,2 1 0,-2 3 1,1 1-1,1 2 0,2 0-2,4 0 0,1 0 0,2 1 0,0 0 0,1 1 2,0-2 0,0 1 1,1-1-1,2 1 1,2-1-5,1 8 1,2-1-1,3 0 1,4-4 59,5-3 1,3-2 0,2 0-57,1-1 0,3-1 0,1 1 12,5 17 0,6-2 2,4-3 1,5-2 2,7-5 1,6-3 30,5-3 0,6-5-14,6-4 1,4-4-13,-13-12 0,1-2 1,2-3 111,3 0 1,2-2 0,4-3-94,6-3 0,6-2 1,2-2-1,-3-1-18,-10-1 0,-2-1 1,0 0-1,4-2-4,1 0 0,3-1 1,1-2-1,-1 0 0,-2-1-48,1-2 0,-3-1 0,0-1 0,0-1 46,3-1 1,1 0 0,-1-2 0,1 0-13,1-1 0,0-2 0,0 0 0,1-1 2,-12 4 0,1-1 0,-1 0 0,0-1 0,1 0-62,0-1 0,0-1 1,1 0-1,-1 0 0,0-1 60,1 0 1,-1-1 0,1 0 0,-1 0 0,1-1-5,-1 1 1,-1 0-1,0-1 1,2-1-1,2-2 0,-5 2 0,3-1 0,1-2 1,0-1-1,0 1 0,-1 0 1,-2 1-2,6-4 0,-3 2 0,0 0 1,0-1-1,2-2 2,-7 4 1,1-1 0,2 0 0,0-2 0,-1 1 0,-2 1-1,-3 1 1,12-10 1,-4 3 0,-1-1 0,2-4 12,-8 5 1,1-2 0,0-1-1,0-1 1,-1 0 0,-2 2-5,6-7 0,-2 2 0,-1-1 0,1-2 2,-2 2 1,2-4 0,0 0 0,-3 1 0,-4 2 4,-5 4 0,-5 2 0,-1 0 0,-1 0 18,8-11 0,-3 0 0,-2 0 13,-4 3 1,-1 0-1,-3 0 9,-4 4 1,-2 0 0,-2 1 411,1-15 1,-6 1-382,-8 6 1,-5 2-12,-7 4 0,-7 2-14,-5 3 0,-10 4-22,-8 5 0,-10 4 0,1 2-47,7 5 0,-1 2 0,-3 1-5,0 2 0,-3 0 0,-2 2 0,-3 2-5,4 4 1,-4 3 0,0 1 0,1 1 0,1 1 5,-3-1 1,2 2-1,0 0 1,-3 2-1,0-1 0,-3 1 1,-1 0-1,-1 2 1,1 2-16,7 1 1,0 1-1,0 1 1,1 1-1,0 0 1,2 0-200,-11 3 0,2 0 0,0 0 0,-2 2 193,11-3 0,-3 2 0,0 0 0,0 0 0,2 1 0,3-1-41,-7 5 1,3-1 0,2 1 0,0 1-34,-1 1 0,2 0 0,-1 2 1,1 0-74,1 1 0,0 0 1,0 2-1,1 0-115,2 0 1,0 2-1,0 0 1,1 1-209,2 0 0,-1 0 0,2 1 0,0 1-552,1 0 0,2 0 1,-1 1-1,1 0 1049,-2 5 0,-1 1 0,1-1 0,5-4 0,-8 7 0,5-3 0,2-1 0,0 1 0</inkml:trace>
  <inkml:trace contextRef="#ctx0" brushRef="#br0" timeOffset="563952">5197 9535 20390,'-15'-40'291,"0"-1"0,2 4 0,0 11 1077,2 23-1323,-1 4 449,-1 3-477,0 4 248,-6 12-249,5-2-21,-1 8-1,8-4 12,4-1-6,2 1 11,5-2 0,4 0-5,7-4-6,5 0 11,5-5 0,4-2 12,3-5-461,4-3 461,2-7 10,1-4-10,1-8 10,-1-5 12,-2-4 6,-3-4-2909,2-19 2937,-15 12 5,-2-13-1016,-22 4 1022,-5 14-1,-11-6 79,-18 15-116,5 11-22,-15 1 3,13 11-35,2 22 0,-4 13 1,5-4-118,-4 8 33,7-5 0,-2 7 1,13-6-419,26 3-532,11 0-869,12-1-3242,13-4 5147,-13-14 0,0-2 0,3 1 0,3-3 0</inkml:trace>
  <inkml:trace contextRef="#ctx0" brushRef="#br0" timeOffset="564292">7436 8712 15040,'-50'-14'466,"-1"0"1,4 2 0,2 6-159,-9 17-68,-5 9 147,27-7 0,1 2-334,-2 2 1,1 2-12,0 0 0,0 2-20,1 0 1,1 1 329,2 0 0,0 1-333,3-1 1,2 1-9,-17 21 6,11-3-6,11-1 1631,9-6-1619,14-3 2470,9-5-2420,34-1-34,-1-12 175,-12-7 0,2-2-198,-5-6 1,0-2 0,4 0 0,1-2-3,2-4 0,1 0-3,3-3 0,0-1-762,0-1 0,1-2 768,-1-1 0,0-1-3,-2-1 0,-1 0 11,-3 0 0,-1-3 56,5-7 1,-2-3-1066,-14 10 1,-1-2 1033,1-5 1,-4-1 33,-9-9-758,-27-9 719,-5 16-130,-22-4 102,-1 20-225,-6 6 202,-5 6-44,-3 3 258,17 7 1,0 3-657,-20 7 234,22-1 0,2 2-1085,-8 16-1132,4 6-6957,9 0 9388,7-2 0,12-17 0,6-7 0</inkml:trace>
  <inkml:trace contextRef="#ctx0" brushRef="#br0" timeOffset="564609">6109 9993 18328,'-48'-3'539,"0"-1"1,5 2 0,6 3-3095,10 7 2830,5 5 912,4 3-1036,6 0 1015,5 2-1043,6 0 12,9 0 682,7-1-671,11-3 11,8-2-6,10-4 2551,8-4-2590,8-3-732,-27-3 1,0 0 669,3-2 1,0 0-9,1-2 0,0-1-9,1 0 1,0-2-1,0 0 1,-1-1-680,0 0 0,-1-2 688,-1 1 0,0-2-317,9-5 1,1-3 327,-4-1 0,0-1-8,5-5 0,-3-1 129,-13 7 0,-3 1-162,14-21-57,-27 25 1533,-3-1-1751,-13 13 1394,-5 4-2179,-7 7-1337,-10 7 2385,-12 10 0,15-9 0,-1 1 0</inkml:trace>
  <inkml:trace contextRef="#ctx0" brushRef="#br0" timeOffset="565093">5431 10847 15430,'0'-60'411,"-1"0"0,1 6 0,0 5 345,-2-1 845,-3-4-92,0 19-681,-10-5-637,4 28 515,-6 6-639,0 18 12,-6 11 38,-7 15-362,12-13 0,-3 3 327,-3 5 0,-3 5 0,1 0-1179,-7 11 0,-1 2 1113,2-3 1,-1 3 0,1-2-628,6-6 1,2 0-1,-1 0 622,-1 3 1,0 1-1,-1 1-372,0 2 0,-1 2 1,1 0 363,-1 3 1,0 0 0,-1 1-199,7-13 1,0 0-1,0 1 1,0 0 187,0 1 0,0 1 0,0-1 0,0 1 68,0 1 0,-1 0 0,1 0 1,0 0-64,1-2 1,0 1-1,-1 0 1,0 6-26,1 1 1,-3 6 0,1 2 0,-1 1 0,2-2 0,2-5-21,-1 2 1,3-5 0,0 0 0,0 6-70,2-6 1,0 6 0,-1 3 0,0 1 0,2-2 0,2-4 0,3-6-224,1 10 1,4-7 0,1 2 11,2-4 1,0 2 0,2 0 0,3-5-1147,6 14 0,6-4 1473,7 4 0,1-6 0,-10-24 0,0-3 0,16 24 0</inkml:trace>
  <inkml:trace contextRef="#ctx0" brushRef="#br0" timeOffset="565387">7999 9897 19066,'-44'0'686,"-1"0"0,1 0 0,-16 1 0,9 0-232,11 5 680,13 2-719,11 9 33,18 11-247,7 4-1063,15 11 997,3-3-29,4 8-67,-14-21 0,1 2-17,0 3 1,1 2-1,0 4 1,0 1-9,0 4 0,1 3-22,-2 4 1,-1 4 0,-1-1-232,-3-8 0,-1-2 1,-1 2 184,0 0 1,1 3 0,-2 0 0,-1-1-680,-2 4 1,-2-2 0,-1 1 184,0 3 1,-1 1 0,-2 1 360,-1-5 0,-2 1 0,-1-1 0,2-5 1,-1 9-1,1-4 0,-4 2 0,0-1 0</inkml:trace>
  <inkml:trace contextRef="#ctx0" brushRef="#br0" timeOffset="569722">17263 8387 12060,'-47'-39'194,"0"1"0,0 0 0,0-1 0,-4-1 0,2 2 1,-1 5 114,5 9 1,0 4 0,2 5-159,-10 1 1,0 6-50,-4 0 0,-2 4-10,-3 1 1,-2 3-37,20 2 0,-1 1 0,0 2-4,-1 0 0,-1 2 1,0 2-24,-2 1 0,0 1 1,1 2 42,-2 2 1,0 1 0,0 1-10,-1 1 1,1 2-1,-1 1-17,0 2 1,1 1 0,0 1-1,0 2 1,2 2 0,0 1-14,1 1 1,0 2 0,2 1-3,2 1 1,0 1 0,3 2 1,0 1 1,3 1 0,1 1-113,2 1 0,1 1 0,2 1 94,3 0 0,0 1 0,3 2 15,2 0 0,2 2 0,2 0-23,1 1 1,3 0 0,2 0-26,2 2 1,2 0-1,3 0 10,1 1 1,2-1 0,2 0-8,3 0 0,2 0 0,3-1-13,1-1 0,3 0 0,2-1 0,2-2 0,3-1 0,2-1-2,2-2 0,2-2 0,2-1-6,2-2 1,2-1 0,1-2 3,3-3 0,2-1 1,2-2 1,2-2 0,1-2 0,2-1-2,3-3 0,2-1 1,1-2 3,3-2 0,1-2 0,2-1-6,2-1 1,2-2-1,0-1-2,3-2 1,2-1 0,-1-1 4,-14-2 0,0 0 0,1-1 1,3 0-39,6-3 1,4 0-1,1-1 1,0-1 0,-3 0 58,1 0 0,-2-1 0,-1-1 0,3 0 10,-10 0 1,3-1-1,0 1 1,1-2 0,-2 0-1,-4 0 3,9-3 0,-4-1 0,-1 0 0,0-2 5,0 1 0,1-2 1,0 0-1,-1-1-1,-1 0 0,0-1 0,-1-1 0,0 0 1,0-1 1,-1 0-1,0-1 1,-1 0 3,0-1 1,-1 0 0,-1-1-1,1 0-7,-2-1 1,-1 0 0,1-1 0,-1 0 2,-1-1 0,0 0 1,-1 0-1,0-2 1,-2 1 1,0-2 0,0 0 0,-1 0-2,-1 0 1,-1 0-1,0-2 1,2-3 16,-1-2 1,3-3 0,-1-2 0,0 0 0,-3 2-7,-1 0 1,-1 1 0,-2 0-1,2-3 24,-1 0 1,1-1 0,0-2-1,-2 1 1,-4 2-3,6-9 0,-5 2 0,-1-1 2,-2 1 0,-2 0 0,-1 0 3,-4 1 1,-1 0 0,-2 0 136,-3 2 1,-2-1-1,-2 1-116,0-19 1,-4 1-10,-4 2 1,-6 1-3,-7 3 0,-5 1-6,-5 3 1,-6 2-4,-8 3 1,-5 3-12,-6 1 1,-5 4-19,13 13 1,-3 2 0,-3 1 9,-7 1 0,-5 1 0,-2 1 0,2 2-73,-5-1 0,0 3 0,-2 0 47,13 4 0,-3 0 0,-1 1 1,1 1-1,3 2-12,-17 0 1,4 3 0,-1 1-4,14 2 1,0 0-1,0 1 1,0 1-106,0 1 0,0 1 1,0 1-1,0 0 88,0 1 1,0 1 0,0 1 0,0 1-16,0 1 0,0 0 0,1 2 0,-1 1-18,0 0 0,1 1 0,-1 2 0,1-1-10,-1 2 0,1 0 1,-1 1-1,2 1-42,-1 1 0,0 1 1,1 0-1,0 2-39,0 0 1,0 1-1,0 0 1,1 2-191,1 0 1,-1 1 0,2 1 0,-1 1-517,1 0 0,0 1 1,0 1-1,2-1-2057,-9 8 1,1 0 0,3 0 2916,4-4 0,1 0 0,5-3 0,4-3 0,4-4 0,-5 7 0</inkml:trace>
  <inkml:trace contextRef="#ctx0" brushRef="#br0" timeOffset="570146">15665 9081 22535,'-33'-39'225,"1"0"1,3 4 0,2 10-119,9 22-29,-1 6-27,-1 2-23,-2 6-6,0 5 0,0 3 6,2 5-5022,0 2 5005,2 3 1421,0 15-1426,10-11-6,-1 8 5,14-15-10,4-4 876,8-4-854,20 0-6,-3-9 6,17 0 5,-8-13 9,-8-3 0,2-3-1628,19-8 1616,-18 3 1,-1-1 36,12-12 2172,-2-2-2116,-6-2 11,-8 0 28,-7-1 17,-8 0-5,-10 2-6,-5 2-34,-10 3-28,-5 4-33,-10 2-17,-4 4-6,-6 3 0,-4 5-16,-1 4-7,-2 3-10,0 2-6,3 3-2433,4 2 2349,5 5-646,6 3 422,8 2 401,10 17-1695,12-5-2392,14 12-5141,5-12 9135,1-4 0,-13-11 0,-5-6 0</inkml:trace>
  <inkml:trace contextRef="#ctx0" brushRef="#br0" timeOffset="570499">17829 8744 21315,'-11'-5'1748,"3"0"-4251,-24-4 1,-7 1 3096,1 3 21,-9-5 1,-2 2-291,4 10-107,1 3-72,2 4-39,4 5-40,5 1-34,5 2-1155,7 0 1145,6 0-18,8 0 6,3-1 6,8 2 11,4-1 0,8 0 11,6-1-11,7-2-5,4 0-1,5-4 109,-6-4 0,1 0-120,20 0-3,-17-3 1,0-1 2202,15-1-2177,-2-4-300,-4-3 339,-6-5 3127,-6-4-3110,-8-3 330,-8-3-336,-7-1 6,-7-2 67,-18-13-79,-1 9-1062,-17-10 1068,1 14-39,-3 1 0,-3 3-23,-1 3-5,-13 1-298,4 8 158,4 4-101,14 10-1121,17 20-290,6-1-2515,5 17 4150,9 0 0,-3-19 0,3 0 0</inkml:trace>
  <inkml:trace contextRef="#ctx0" brushRef="#br0" timeOffset="570963">16468 9925 19988,'-17'-47'674,"-1"-1"0,3 6 0,0 6 1156,-5 10-1550,5 11-79,-5 2-72,6 10 591,-6 8-675,6 2 318,-6 18-341,13-3 783,1 12-783,13-5-3159,22 12 3170,5-10-16,-6-12 0,3-1-1088,27 4 1082,-25-13 0,2 0-3,2-2 1,2-1-618,1 0 0,1-2 617,2-2 1,0 0 2,1 0 0,-1-1-282,1-2 0,-1-2 276,0 0 1,0-1 5,-3-1 0,1-3 6,13-5 0,-2-2 0,-13 3 0,-2-2 504,10-3 1,-3-1-472,8-11 6,-7 1 17,-10-1 33,-8 0 752,-8 2-740,-6 1-6,-7 3-28,-3 3 1657,-14-10-1735,5 14 1007,-10-5-1125,9 17 1357,1 2-2006,1 5 850,1 13 0,2-9 0,-1 8 0</inkml:trace>
  <inkml:trace contextRef="#ctx0" brushRef="#br0" timeOffset="571467">15573 10607 17891,'-4'-51'676,"0"0"0,1 5 0,-5 11-284,-9 25-67,-6 10-23,-11 11-10,-7 10-35,-8 13-148,21-13 1,1 1-15,-3 4 1,0 1-24,-1 4 1,0 2-1457,-2 4 1,1 1 1436,0 6 1,-1 2-18,0 5 1,-1 2-265,11-15 1,0 2 0,0 1 238,-2 2 0,1 2 0,0 0-115,-2 3 1,1 1 0,-1 1 105,-1 2 0,1 2 0,-1 0-188,6-11 0,1 0 0,-1 1 0,1 0 180,-1 2 0,0 0 1,-1 1-1,2 0 38,-1 2 1,0 1-1,1-1 1,0 1-60,0 0 0,0 0 1,1 1-1,0-1-15,1 1 1,1-1 0,0 1-1,1-1-12,0-2 1,2 0 0,0 0 0,0-1-41,-1 12 1,1 0 0,1-2-34,3-5 0,1-1 0,3 2-346,3 5 1,4 2 0,3-5-195,3 4 1,6-3-96,-1-13 1,3 0-1,5-7-1865,9-4 0,5-7 2627,10-1 0,0-3 0,5 0 0,3-5 0</inkml:trace>
  <inkml:trace contextRef="#ctx0" brushRef="#br0" timeOffset="571788">18440 10276 16375,'-55'-16'1090,"-1"-1"1,7 2-1,6 0-300,4-7-197,8-3-111,8-3-68,6-1-61,5-1-56,7 2-3545,3 5 3556,6 1 1270,1 11-1472,5 5 959,-1 16-925,3 8 17,2 11-1,4 12-187,3 12 78,-8-20 1,-1 0-18,2 6 1,0 2-9,1 2 1,0 4 421,0 1 0,1 6 1,-1 2-458,-2-8 0,0 2 1,-1 1-1,1 0-615,-1 2 0,1-1 1,0 2-1,-1-1 604,0 3 0,-1 2 1,0-2-1,-1-2-556,0 5 1,-2-3 0,0 1 353,-2 2 0,0 0 0,-1 0-634,-1 0 1,0 1 0,-3 0 859,-1-9 0,-2 2 0,-1-2 0,1-5 0,1 8 0,-1-4 0,-3 0 0,-1 0 0</inkml:trace>
  <inkml:trace contextRef="#ctx0" brushRef="#br0" timeOffset="575567">5294 9332 17908,'-47'-4'263,"0"0"0,4 1 1,5 4 606,10 7-786,5 3 1148,11-2-1198,0 2 5,2 2-17,0 4 34,1 2-5,-1 5 55,-4 17 12,-1 11-73,0 1 0,4 0-17,8-19 828,1-2-811,10 4-6,1-13 6,11 2 1807,12-13-1785,-2-7 169,13-2-197,-7-9 1,3-4 77,3-6-73,-12 1 1,1-1 11,13-11-11,-15 9 0,-1-1 95,5-11 173,2-14-150,-13 12 128,-3-22-50,-23 15-73,-15-6-95,-5 15-2230,-9 8 2224,6 11-928,-2 4 905,0 3-1473,0 0 1446,2 4 63,-8 0-80,11 2 28,-6 3-17,6 9-6,5 0-5,-4 9-5,9-2 5,0 3-11,1 3-12,0 1 1,2 4 5,1-1 1478,4 0-1472,3-4 934,2-3-923,13 1 0,1-10 3353,24 1-3359,5-16 6,1-4 11,-1-7-5,-14-3-6,-4-2 6,-3-1 5,-4-3 0,1-11 6,-8 7-6,0-18 23,-9 9-12,-3-1-5,-3 5 5,-2 10-16,0 2-12,1 1 6,0 0 23,0 3 5,-1-4-12,2 5-16,0-1 6,2 7-6,0 2-6,1 2-38,0 0-12,0 4-96,-2 2-357,-2 3-846,-2 6 1355,-11 14 0,11-15 0,-7 7 0</inkml:trace>
  <inkml:trace contextRef="#ctx0" brushRef="#br0" timeOffset="599164">3001 7766 18778,'-7'-6'986,"1"1"-392,6 5 1551,0 0-2049,-60-52-68,44 41-28,-16-17 0,4 10 28,27 38-34,3 1-5,3 12-12,5-4-10,4 2-3477,17 14 3387,-4-10-79,15 6-162,-8-14 11,2-4-84,2-2-713,0-1 556,-3-1-773,6 7 409,-16 2 734,-8 9 3361,-30-1-3042,-9-8 12,-13-3 131,6-10 110,-16 4-130,11-7-325,-12 2 376,16-8 28,2-1-6,0 0-478,2-2 451,1 1 290,-8 0 185,3-2-324,2 0-39,8-2-57,10-2-112,4 0 1155,3 0-1318,1-1 481,3 2-508,5-1 0,3 1-6,6 0-5,4 1-1,4 0-10,20 4 10,-8 0 1,12 2-271,-13 0 287,-1-3-22,-1 0 12,-1-1 4,-4-2 7,-1 0 5,-4 0 17,-3-3-12,-2-3-3305,-2-3 3322,0-4-154,7-15 127,-4 4-6,5-12-2031,-6 7 2042,0-1-259,-3 0 259,0 1 17,-2 2 11,-2 2 28,-2 1-11,-1 4 0,-4 1-1,0 2 24,-2 2-12,0 2 2154,-4-2-2204,0 4 11,-1 0 160,-2 5-177,2 1 3209,0 0-3215,0 2 564,0-1-575,1 2 6,1 0 5,1 1 6,0 0 11,0 0 12,-1 1-18,0-2 7,-1 0 21,-1-2-38,1 1-12,-1-1-11,1 2-6,1 0-5,0 1-11,1 0 22,0-1 16,1 1-10,0-2 0,0 1 10,0-2 7,0 0-18,-2-1 12,0-1-17,-1 0 0,0-2 11,-3 0-11,0-1 6,-8-7-6,1 3 22,-5-4-10,3 4 55,-8-7-22,5 4 33,-5-4 23,8 5 173,-5-5-133,6 4 72,-6-8-146,11 10-11,-2-2-11,6 6-1,1 2 1,1 1 17,0 0-51,1 3-22,0 1-17,2 2 45,1 6-12,2 0 6,1 6 6,8 9-6,0-3-5,13 22-17,-7-13-1225,8 11 1225,-6-8 0,12 15-11,-7-8-1,6 10-72,-1 5 39,-10-13-28,5 12-28,-10-17-34,-1-3-117,-1-3 95,-2-3-2953,1-2 2947,-3-4-347,0-3 325,-1-2 12,-2-2 38,-1-3 795,-2-1-705,-1-2 131,-1-3-103,-1-1 3210,-5-2-3210,0 0 557,-19-1-546,-2 8-3375,-6-1 3403,1 8 17,7-3-17,-2 1 6,1 0 0,-1-1 0,3-1 44,1-2 118,-7-2-83,9-2-2275,-6-4 2352,3-7 2304,0-5-2354,1 0 6,6 0-17,7 6-40,2 2-10,2 0-23,1 2 3351,3 2-3424,0 0 92,2 6-58,2-1 6,2 3 5,1-2 0,1-1 0,2-1 0,3 0 1,2-2 21,18-4-27,-4-2 16,15-5-11,10-9-3288,-10 2 3277,14-6 12,-17 5 10,-5 0 63,6-6-24,-14 6-219,1-6 230,-16 8 7,-5 0-6,-3-1 3178,-2 0-3201,-4-1 1,-2 0-12,-3 0 6,-2 1 5,0 1-5,0 2 5,1 2 347,1 3-357,1 2-18,2 2-5,1 1-34,1 1-33,2 2-286,-1 1-315,8 6-105,1 0-582,8 7 1338,12 7 0,-16-10 0,9 5 0</inkml:trace>
  <inkml:trace contextRef="#ctx0" brushRef="#br0" timeOffset="599880">3644 8453 14986,'0'-5'4258,"0"1"788,0 4-5018,-3-45-17,1 34 6,-2-32 33,1 49-33,1 0 28,-2 5 5,-6 5-11,-9 8-16,-2 2-6,-8 2 11,4-6 50,-19 8-290,10-7 276,5-8 1,1 0 19,-1-3-5,-5-1 10,17-9 23,4 0-11,3-2-16,3 0-24,3 0-21,2 0 21,0 0 223,8 3-272,-1 0 10,4 4-11,-1 3 6,1 0 0,2 13-6,1 5-11,-1 3 0,-2 0 0,-4-8-17,-1 0 23,0 0-1,-1 0 1,0 8-6,-1-7 0,0 3 17,-2-11 5,0-3 51,0-3 5,0-4 62,0-1 331,0-5-326,0-9-105,1 0 10,3-16 6,5-3-39,2 0-6,2-2 0,1 9 0,0 0 1,3 1 10,1 2-16,0 2-6,1 2 22,8-2-22,-6 7 22,7 0-22,-8 7 0,1 1-39,14 4 22,-9 3-325,10 5 336,-13 2 1,-2 4 10,-5 2-22,-3 4 6,-5 1-432,-3 1 409,-3 0 0,-3 1-2945,-4-2 2935,-3 2-24,-6-2-947,-3 0 881,-5-1-68,-2 0-123,-3-2-179,0-1-153,-1-3-581,0-3-1075,3-4 2313,-3-3 0,14-4 0,1-2 0</inkml:trace>
  <inkml:trace contextRef="#ctx0" brushRef="#br0" timeOffset="600131">3631 8339 19031,'2'-3'2615,"0"0"662,-2 3-3003,62-46-2382,-36 27 2225,12-8 1,0-1 330,-8 3 242,-7 6-522,3-6-22,-12 9-23,-2 2-11,-4 2 432,-1 2-471,-4 2-17,0 2-34,-2 2 1181,-1 1-1667,0 2-1361,-6 6-2207,0 2-5799,-6 5 9011,2 0 0,5-6 0,1-1 1</inkml:trace>
  <inkml:trace contextRef="#ctx0" brushRef="#br0" timeOffset="605824">15629 6735 15123,'-55'-10'235,"0"1"1,1 0-1,8 1 1,1 0-1,2 3-1784,-10 3 0,2 3 1767,8 1 1,-1 2-18,-5 0 1,-1 2-6,-5 1 0,-2 1-9,-4 1 1,-1 1-70,17-3 0,-1 0 0,0 0-678,-2 1 1,-1 0-1,-1 0 649,-2 1 1,-1 0 0,0 0-10,-3 1 0,0 0 1,-1 0-16,-2 1 0,-1 0 1,0 0-22,14-2 1,-1 0 0,0 0 0,0 0-3,-2 1 0,1 0 0,-1 0 0,0 0-191,-1 0 1,-1 1 0,1 0-1,0 0 215,-1 0 0,0 0 0,0 1 0,0 0-289,0 0 0,-1-1 0,1 1 0,0 1 301,0-1 1,0 1-1,0-1 1,0 1-105,0 0 1,1-1 0,0 1 0,0 0 78,0 0 0,1 1 1,1 0-1,-1-1-20,1 1 0,1 0 1,0 0-1,0 1-5,-14 4 0,1 1 1,1 0 44,2 0 1,1 0-1,-3 2-69,4 0 0,-4 1 1,0 1-1,4-1-2,-3 2 0,3-1 0,-2 1 0,4-1 1,-2 0 0,1 1 0,3-1 4,2 0 1,3-1-1,0-1-5,-1 2 0,0-1 0,1 0 0,0 0 0,0-1 0,0 1 5,0-1 0,0 0 1,0 0-65,0-1 0,1 0 1,-1 0 71,1-1 0,0 0 0,0 0 1,1 0 1,-1-1 0,1-1-6,1 1 0,0 0 1,0-1-3,1 0 0,0-1 1,1 1-5,0-2 1,1 1-1,0 0-2,-16 6 0,0 1-3,3-3 0,2 0 0,3-2 0,1-1-6,6-2 1,1-1 344,6-2 1,2-1-429,-17 6-68,16-7 0,16-5 1233,11-4-1210,47-23 67,-7 6 925,1-2 0,2-2-880,18-7 893,-25 11 1,-1 1-864,2-2 0,-1 1 3,0-1 1,-1 0-1,-1 0 0,-1 0 17,23-16-620,-7-1 626,-8 1 5,-7 0 11,-8 1 6,-7 0-5,-6-1 10,-4 0 29,-7-16-2065,-5-2 2031,-1 2 6,-1 7 755,5 18-660,-2-1 1160,2 9-1154,-2-2-102,2 11-33,0 1 3376,0 5-3416,-10 10 24,1 3 21,-10 14-3374,1 5 3402,-5 8 6,-4 6-242,15-19 1,0 0 224,-1 2 1,1 0-4,-1 3 1,1 0-12,1 0 1,1 1-9,0 1 0,2 0-593,2-1 1,2 1 566,1-2 1,1 1 3,0 28-6,5-5-17,8-21 0,3-1-1748,8 13 1725,12 8-72,20-16 1085,-6-15-1091,-11-10 1,1-3-421,22-5-930,8-5-2008,-27-4 0,0-2-689,-1-1 0,0 0 4165,27-8 0,-29 5 0,-12 4 0</inkml:trace>
  <inkml:trace contextRef="#ctx0" brushRef="#br0" timeOffset="610713">17676 6603 18576,'6'-7'3636,"-1"1"-2818,-5 6 1876,0 0-2582,-45-28 6,27 21-46,-36-21 52,27 27-91,4 1 18,-8 1-7,7 2-4,-2 1-7,-2 0 1,-2 3-6,-1 0 11,0 1 0,0 0-11,2 1 0,3-1-17,4 2 12,2-2-1,0 5-27,7-4-1,1 2 12,7-4-6,2-1 22,1 1-11,1-1 0,1 1 12,0 0-1,1 1 17,1 0-5,1 2 0,1 0-1,0 1 1,-1 0-1,1 1 7,-1 1-1,0 0-22,-2 1 11,0 0-6,-1 0-5,0 1 5,0-1 1,0-1-12,0-1 17,0 0 0,0-2-6,0-1 1,0 0-1,0-1 73,0 1-22,-1-5 50,1 0 320,0-3-275,0-6-84,0-3-56,0-3-6,0 0 0,1 3 1,2-1 5,6-4-28,0 3 5,7-3 12,-2 4-17,3 0 0,3 1 0,3 0 0,4 2 0,3 1 0,3 2-11,2 2-17,1 4 17,-1 1-6,-2 6 0,-4 2-3425,2 14 3403,-13-5-295,-2 11 311,-13-8-56,-9 1 28,-5 1-16,-9 1 0,-6-1-219,-24 9 57,9-10-57,14-9 1,-2-1-835,-24 9 950,9-7 170,1-3 0,22-9 0,13-4 0</inkml:trace>
  <inkml:trace contextRef="#ctx0" brushRef="#br0" timeOffset="611536">17776 6209 19074,'-35'-45'541,"1"-1"1,2 5-1,3 9-216,5 20-45,-5 4-34,-3 3-38,-4 3-18,-6 5-33,-6 5 5,-8 8-100,26-5 0,-1 2-458,-3 2 0,-1 3 455,-2 2 1,-2 4 0,1 0-434,-9 5 1,0 3 414,5-3 0,-3 2 1,4-1 30,-7 8 1,3-1-6,-1 2 1,1 3 14,7-1 0,-1 4 0,4-2-377,-4 7 1,4 1 316,7-7 1,0 2-1,6-1 6,5 1 0,7 0 11,7 17 1,5-1-32,3-15 1,4-2-1,6 13 0,4-3-2,1-18 0,2-4-632,3-1 0,2-2 631,2-1 1,2-2-4,4-3 1,1-1 119,3-3 1,3-2-123,0-2 0,7-4-10,-2-5 0,8-4 1,2 0-1,-6-2-189,-2 0 0,-5-2 0,5-2 190,6 1 1,4-2-1,1-1 1,-3-4 2,-8-3 1,-1-4-1,-2-1 1,-2 0-104,5-1 0,-3-1 0,1-2 119,-2 0 0,2 0 0,0-2 0,-5 1 8,-1-3 1,-3 1 0,-2-1 5,0 0 0,-2 0 0,0-2-272,12-12 1,-3-2 308,-5 0 1,-3 0 11,-5-1 0,-4 0-3,-3 1 0,-4-2 47,-1-15 1,-5-2 151,-4 17 0,-3 0-236,-1-12 1,-3 2 0,-6 19 0,-3 3-23,-3 0 0,-2 1 11,-5 3 1,-3 1 171,-3 1 0,-3 2-186,-4 1 1,-2 2-9,-4 2 0,-2 2-12,-3 1 1,-1 2-37,-4 2 1,0 2-82,-2 2 0,-1 2-116,-1 1 0,-1 1-340,-1 2 0,0 1-1432,-2 2 0,0 2-2899,5 0 1,2 0 4796,3 2 0,4-1 1,-4 2-1,18-3 1</inkml:trace>
  <inkml:trace contextRef="#ctx0" brushRef="#br0" timeOffset="619225">14441 13994 12820,'-61'12'176,"0"0"1,-1 0 0,2 0 0,0 0 0,-4 1-862,4 0 1,-4 1 0,1 0-1,4 0 702,1-1 0,4-1 0,-1 0-6,-8 3 0,-1 0 0,8-2 6,13-2 0,5-2 1196,-21 6-1162,20-6 33,20-4 1018,16-3-895,22-5 28,18-4-506,11-3 1,7-1 399,-6 1 0,2 0-82,-2 0 0,5 0 1,-2 0 49,-6 2 0,0 0 0,1 0 18,5 0 1,1 0 0,1-1-500,3 0 0,2 0 1,1 1 472,-12 1 1,1 0 0,0 0-1,1 0-299,3-1 0,0 1 0,0-1 0,1 1 259,3-1 0,0 1 0,1-1 0,0 0-79,2 0 0,1 0 0,1 0 1,-1-1 43,-9 2 1,-1 1-1,1-1 1,0 0-1,0 0-9,2 0 1,0 0 0,0 0 0,0 0-1,0 0 1,2 0 1,-1-1 0,1 1 0,0 0 0,0 0-5,0 0 0,-1 0 0,1 0 1,1 0-1,3-1 1,-4 2 0,2-1 0,2-1 1,1 1-1,0 0 0,-2 0 1,-2 1-3,8-2 0,-3 1 0,-1 0 0,1 1 0,2-1 2,-8 1 0,2-1 0,2 1 1,0 0-1,-1 0 0,-3 0 1,-2 1 2,2-1 1,-2 1 0,-2 0-1,-1 1 1,1-1 0,11 0 0,0 0 0,0-1 0,-1 2 1,-3-1 1,0 0-1,0 0 1,-1 1-2,-3 0 0,0 0 0,-1 0 0,-1 1 1,-4-1 0,1 1 1,-2 0-1,0-1 1,11 1 1,-2-1-1,-1 0 8,-6 1 0,-1 0 0,-1 0 2,13-1 1,-2 1 152,-11-1 0,-4 2-116,-10 0 0,-4 0 1091,5 0-1007,-28 2-27,-30 0-52,-26 3 218,12-1 1,-4 1-283,-9 1 1,-3 0 102,12-1 1,-1 0-1,-2 1-125,-5-1 1,-1 1 0,-2-1-186,-5 1 1,-1 0 0,-2 0 176,12-1 1,-2 1 0,0-1 0,0 0-280,-5 1 0,0 0 1,0 0-1,-2 0 291,-2 0 0,1 0 0,-3 0 0,-5 1-35,15-1 1,-3 0 0,-3 1 0,-1 0 0,-1 0 0,-1 0-1,1 0 61,2 1 0,0-1 0,-1 1 0,-1 0 0,0-1 0,0 1 0,0 0 0,0 0-23,0 0 0,0 0 1,0 0-1,1 0 1,-1 0-1,-1 1 1,-2 0-1,0 0 28,3 0 0,-3 0 0,-1 1 0,-1 0 0,0 0 0,0 0 1,1 0-1,2 0 0,3 0 0,3-1-2,-10 2 0,4 0 1,3-1-1,1 0 1,-2 1-1,-2 0 0,5 0 1,-3-1-1,-1 1 1,0 0-1,0 1 1,1-1-1,2 0 1,3 0 5,-12 1 1,4 1-1,2 0 1,1-1-1,0 1-2,0 0 0,0 0 1,0 1-1,1-1 1,1 1-6,1-1 1,1 0 0,0 1 0,1 0 0,0 0-3,3-1 1,0 1 0,0-1 0,1 1 0,0 0-2,-8 2 0,0 1 0,0-1 1,2 0-5,3 0 0,1 0 0,1 0 0,1-1 7,-12 5 1,1-1-1,1 0-4,6-2 1,1 0 0,2 0 165,5-1 1,2-1 0,1 0-173,-14 3 1,4 0 2,9-4 0,3 0-6,9-2 1,3-2-1,-9 2-5,21-5 1266,23-8-1249,19-6 0,24-8 2,-16 5 0,3-1 9,8-2 0,2 0 16,8-3 1,2-1 175,-13 5 1,1 0 0,2 0-166,2-1 1,2 0 0,4-1 11,-4 2 0,5-1 0,2 0 0,0 0 0,-2 1-242,3-1 0,-2 1 0,1 0 1,3-1 200,-8 2 1,3 0 0,2 0 0,0 0 0,-1 0 0,-3 1-233,1 0 1,-3 2 0,-1-1 0,2 1-1,4-1 223,-1 0 1,4 0-1,1-1 1,2 1-1,0 0 1,-2 0-1,-2 0-7,-1 1 0,-2 0 0,-1 1 0,0 0 0,1-1 1,3 0-2,-5 1 1,2 0-1,2-1 1,0 0 0,1 0-1,-2 1 1,-1 0-1,-3 0-45,4 0 0,-2 1 0,-2 0 0,-1 1 0,1-1 0,0 0 44,0 0 0,1 0 0,0 0 0,0 0 1,-1 1-1,1-1 0,9-1 1,-1 1 0,0-1 0,2 1 0,3-1 2,-7 2 0,3-1 0,1 0 0,2 0 0,-1 1 0,-2-1 0,-3 1 0,-3 1 1,-2-1 0,-2 2 0,1-1 0,0 0 0,2 0 2,1 0 0,2-1 0,2 1 1,0 0-1,-1-1 0,-3 2 1,-3-1 0,2 1 1,-4 1-1,-1-1 1,-2 1-1,1 0 4,10-1 1,0 0-1,-2 0 1,0 1 12,-3 0 1,-1 0-1,0 0 1,-1 0-4,11 0 1,0 0 0,-2 0 1,-6 1 1,-2 0-1,-1 1 0,-6 0 1,-1 0 0,-3 0 342,12 1 1,-5 0-319,-10 0 0,-5 1 1415,8 0-1354,-29 1 6,-36 3-44,-30 4 177,10-3 0,-4 1-217,-11 1 0,-4-1-17,14 0 0,-2 0 1,-2 0-1,-6 0 0,-2 0 0,-1 1-285,11-1 0,-1-1 1,0 1-1,-2 1 278,-3-1 0,-1 1 1,-1 1-1,0-1-200,9-1 0,2 0 0,-1 1 0,-4 0 1,-5 1 200,5 0 1,-6 1-1,-4 1 1,-2 0 0,-1 1-1,-1 0 1,2 0-1,3-1 1,3-1-50,-6 2 1,4-1 0,3 0 0,-1-1 0,-3 2 0,-3 0 44,10-2 1,-3 2 0,-2-1 0,-3 1-1,0 0 1,1 0 0,0 0 0,3 0-1,2-1 1,5 0-4,-7 2 0,4-2 0,3 1 0,1-1 1,0 0-1,-1 1-11,-11 2 1,0 1 0,1 0-1,-1-1 1,1 1-22,0 0 1,1 1-1,0-1 1,0 1-1,0-1-45,1 1 1,1-1 0,-1 1 0,1 0-1,0 0-105,1 0 1,0 0-1,1 0 1,0 1-1,0-1-194,1 1 1,1-1-1,0 0 1,-1 1-1,0-1 378,-4 2 0,-2 1 0,1 0 0,2-1 0,6-2 0,-3 1 0,7-1 0,-1-1 0,2 0 0,1 0 0,-1 0 0</inkml:trace>
  <inkml:trace contextRef="#ctx0" brushRef="#br0" timeOffset="623777">21770 6844 19194,'-61'0'407,"1"1"0,12-1 0,8 0 1381,2-4-1503,30-4 366,10-3-605,15-4-23,11 1 1,6-1-20,-4 3 1,5 0-921,12-5 0,7 0 1,-3 1 885,3 1 0,3 0 2,-8 3 1,7-1 0,0 1 0,-5 1 7,-5 2 0,-3 1 1,1 0-13,13-2 0,2 1 0,0 1-183,-6 2 1,-1 2-1,-3 0 44,5 0 1,-1 2-49,11 0 1,-6 2-297,2 6-522,-15 18 594,-26-2 119,-18 14 116,-25-5-586,-19 5 810,17-17 1,-3 0 576,-2 1 1,-3 0-510,-2 1 0,0-1 25,-1 0 1,-2 0 206,-17 8 1,0-1-116,15-7 1,0 0 37,0-1 0,-2 2 0,5-3-1589,-18 8 1403,25-11 1,3-2 24,8-2 6,11-5 11,9-3 665,10-3-665,9-3-67,12-3-34,9-6 1026,8-4-1048,8-2 618,-11 2 0,2 0-585,-11 3 1,0 0-4,12-5 1,-1 1 0,-14 3 0,-1 1-1298,-3 0 0,0 0 1329,25-14 16,-9 0 14,-7-1 59,-11-1 23,-7-1 134,-11-19-152,-11 11-297,-11-15 353,-9 15 696,-6 0-588,-5 4 83,-2 2-27,-1 6 2756,3 4-2555,-5-1-3089,14 9 2725,0 0 416,17 8-511,4 2 698,2 2-749,11 0-17,2 4-2279,14 2 2263,4 4 5,6 5 1856,7 5-1884,-7 0 0,1 2-6,-9-4 1,0 1 8,9 8 0,-1 1-28,-12-3 0,-3 0-556,-1 2 1,-3 3 429,-3 2 0,-3 2-675,-3 3 0,-3 1 67,-4 5 0,-4 1 776,-6 12 0,-1-4 0,-2 6 0,-5 1 0</inkml:trace>
  <inkml:trace contextRef="#ctx0" brushRef="#br0" timeOffset="636552">6744 3316 8023,'-60'4'165,"1"0"1,-1 1 0,1-1-1,-1 0 1,0 0 0,-2 1 0,-4 0 19,8-1 0,-3 1 0,-2 0 0,-2 1 1,-1-1-1,0 1 170,10-1 1,-1 1 0,-2-1-1,0 1 1,0 0 0,1 0-1,1 0 1,1-1-301,-9 2 1,1-1 0,2 0 0,0 0 0,0 0 0,1 1 41,-2 0 0,-2 0 0,0 1 0,2-1 0,6 0 0,6 0 82,-3 0 0,7 0 0,3-1-11,-17 4 0,3-1-64,12-2-1,3 1-36,6 0 1,7 1 874,11 3-870,23-1 7,45-6 91,-16-3 1,2-2-146,7 0 1,3 0-7,8-2 1,1 0-9,8-1 0,3 0 4,-18 1 0,1-2 0,1 1 126,5 0 1,0-1 0,2 0-127,3 1 0,2-1 0,1-1-111,-12 2 0,0 0 1,1-1-1,0 1 101,4-1 1,0 0 0,1 0-1,1 0-321,3 0 0,0 0 0,1-1 0,1 1 322,-11 0 1,1 1 0,1-1 0,0 0 0,0 0-66,2 1 1,-1-1 0,1 0 0,2 0 0,3 0 65,-8 1 0,2-1 0,2 0 0,1 0 0,1 0 0,0 1 0,-2-1 0,-2 0-38,7 0 0,-3 0 0,0 0 0,0 0 0,1 1 0,3-1 32,-5 0 0,2 0 1,3 0-1,0 0 1,0 0-1,-1 0 0,-2 0 1,-2 1 0,4-1 1,-2 0 0,-1 1 0,-2 0 0,1-1 0,1 1-3,1 0 1,0-1 0,0 1 0,1 0 0,-1 0 0,1 0-2,-1 0 0,-1 0 0,0 1 0,1-1 0,2 1 1,3-1 1,-10 1 0,3 1 0,1-1 1,1 0-1,1 0 0,0 1 0,-1-1 1,-2 1-1,-2-1-1,4 1 1,-5 0 0,-1 0 0,1 0 0,0 0 0,4 0-1,5 1 2,-11-1 0,5 1 0,2 0 0,3 1 1,2-1-1,1 0 0,0 0 0,0 1 1,-2 0-1,-1-1 0,-3 1 0,-3 0 0,-4-1-1,9 2 1,-5-1 0,-3 0-1,-2 1 1,1-1 0,2 1 0,3 0-1,3 0 0,3 0 0,4 0 1,0 0-1,1 1 0,-2-1 0,-2 1 1,-5 0-1,-5 0-3,16 1 1,-7 1 0,-5 0-1,2 0 2,-3 0 0,-1 1 0,-1 0 0,0 0 61,-6-1 0,-1 0 0,-1 1 0,-1 0-58,9 1 1,-2 1 0,-2-1-4,14 4 0,-5-1 19,-13-1 1,-3 1 1166,11 6-1102,-31-2 112,-70-5-171,16-6 0,-4-1-3,-26 0 1,-5-3-16,21 0 1,0-1-1,-1 0-9,-7-1 0,-1 0 1,-2-1-5,-4 0 0,-1-1 1,-7-1-3,18 2 1,-5 0-1,-3-1 1,0 1-1,0-1 1,3 1-61,-1-1 1,1 1 0,1 0 0,-1 0 0,-4-1 69,6 1 0,-2 0 1,-2-1-1,-1 1 1,1 0-1,1-1 1,2 2-203,-7-2 0,2 2 1,1-1-1,1 0 1,-2 1 200,-1-1 0,2 1 0,-2 0 0,-1-1 1,-4 1 2,5 1 1,-4 0 0,-1-1 0,-2 1 0,1 0-1,1 1 1,3-1-3,2 0 1,2 1 0,2 0 0,-1 0 0,-1 0 0,-2 0-1,5 0 1,-2 0 0,-2 0 0,0 0 0,0 0 0,1 0 0,1 1-1,4 0 0,-15 0 0,3 0 1,3 1-1,-1-1 1,0 1-2,-1 0 0,0-1 0,-1 1 0,1 0 0,-1 1-2,11-1 0,-1 0 0,1 1 0,-1 0 0,1-1 1,-1 1-2,1 0 0,-1 0 0,0 0 0,0 0 0,0 0 0,1 0-3,-1 0 0,0 1 1,0-1-1,0 1 1,0 0-1,0-1 0,0 1 0,0 0 1,0-1-1,0 1 1,0 0-1,0-1 0,1 1 0,1 0 1,0 0-1,-1 0 1,-1-1-1,-3 2 5,5-1 0,-4 0 0,-1 0 0,0 0 0,-1 1 0,0-1 0,3 0 0,2 0-5,-6 0 0,4 1 1,0-1-1,1 0 1,-1 0-1,-3 0 3,0 1 1,-3 0-1,-1-1 1,0 1-1,1 0 1,2 0-1,4-1-6,-2 1 0,3-1 0,2 0 1,1 0-1,-1 1 5,-10-1 0,1 1 0,1 0 1,0-1 4,4 1 1,1-1 0,1 0 0,0-1 0,-11 2 1,2-2 0,1 1-1,8-1 1,1-1 0,2 1 4,-13-1 1,4 0-20,14-1 0,4 0 479,-11-4-535,31-3 1188,35-3-1188,27-2 50,-6 5 0,4 1 474,7 0 0,7 0-452,-8 2 1,5 1 0,2-1 0,-2 1 1,7 0 1,-1 0-1,3 0 2,1 1 1,3 0 0,1 0 0,-2 0-6,-10 1 0,-1 0 1,0 0-1,0 1-240,4-1 0,1 1 0,0 0 0,2 0 238,2 0 1,1 0 0,1 0 0,0-1-249,-10 1 0,1 0 1,0 0-1,0 0 0,1 0 249,2 0 1,1 0-1,0 0 1,0 0-1,0 0-99,3 0 1,0 0 0,0 0 0,1 0 0,-1 0 98,3 0 0,0 0 1,1 0-1,-1 0 1,1 0-1,-9 0 1,1 0 0,-1 0 0,1 0-1,0 0 1,0 0-5,1 0 0,0-1 0,1 1 0,-1-1 0,1 1 1,0-1 0,1 1 1,1-1 0,-1 1 0,1 0 0,0-1 0,0 0-1,0 1 0,1-1 0,0 0 0,0 0 0,0 0 0,0 0 0,1 0 0,0 1 0,1-1 0,-1 0 0,0 0 0,1 1 1,-1-1 0,1 0 0,-1 0 0,1 0 0,0 1 0,-1-1-1,1 0 0,1 0 0,-1 0 0,0 1 0,0-1 0,1 0 0,-2 1 0,-1-1 0,0 1 0,0-1 0,3 0 0,2 1 0,-10-1 0,2 1 0,1-1 0,2 0 0,0 1 0,0-1 0,-1 0 0,-1 1 0,-3-1 0,3 1 1,-2-1 0,-2 0 0,0 1 0,0-1 0,1 1-1,2-1 0,3 0 0,2 0 0,1 1 0,1-1 0,-1 0 0,0 0 0,-4 0 0,-2 0 2,9 0 0,-3 0 1,-2 0-1,-2-1 1,1 1-3,-1-1 0,-1 1 0,-1-1 0,0 1 0,0-1-3,-4 0 1,-1 0 0,0 0 0,0 0-1,-2 0 6,9 0 0,-1-1 0,-1 0 0,-1 0-5,-6 1 1,-1-1-1,-1 0 1,1-1 43,1 0 0,0-1 0,-1 0 0,-5 0-20,12-3 0,-5 0 521,5-2 1,-24-1-521,-91-7-21,19 12 1,-6 0 66,-5 1 1,-6 0-1,-5 2-65,7 0 1,-5 2-1,-2 0 1,0 1 0,1-1-5,8 0 0,1 1 0,0-1 0,-1 1 0,-3 0 2,3 0 0,-2 0 1,-2 1-1,0-1 1,-1 1-1,1 0 0,3 0-16,-1 0 0,1 0 0,1 1 0,0 0 1,0 0-1,-1 0 21,-2 0 1,-1 1-1,-1 0 1,1 0-1,-1 0 1,0 0-179,-2 1 0,0-1 1,0 1-1,0 0 1,0 0-1,-1 0 181,0 1 0,1-1 1,0 1-1,-1 0 0,-2 0 1,-3 1-15,10 0 0,-2-1 0,-3 1 0,0 1 0,-2 0 0,2-1 0,-1 1 0,3-1 0,2 1 8,-4-1 1,3 1 0,2-1 0,0 1 0,-1-1-1,-2 2 1,-5-1-3,8 0 0,-4 1 0,-2 0 0,-2 0 0,-2 1 0,1 0 0,0-1 0,1 1 0,2-1 0,3 0 1,4 0 1,-5 0 0,4-1 0,3 1 0,1-1 0,-1 0 0,0 1 0,-3 0-3,-2 0 0,-3 0 1,-2 1-1,0 0 1,1-1-1,1 1 0,2-1 1,3 0 5,-11 1 1,4-1 0,1 0 0,2-1 0,-1 1-2,1-1 1,1 0 0,0 0 0,0 0 0,0 0 0,3-1 1,0 0 0,0 0 0,1 0 0,1-1 5,2 1 0,0-1 1,1-1-1,0 1 1,1-1 7,-8 1 0,1 0 0,0-1 0,-1 0 12,5-1 1,-1 0 0,-1-1-1,3 0 1,3 0 16,-10 1 1,4-1-1,0-1-9,-6 0 0,-1-1 0,11-4 1089,-2-14-1113,50-3-11,45-11-4,-2 17 1,7 2 223,9-1 1,4 0-224,-13 4 1,1 0 0,2 1 141,5-1 1,2 1-1,1 0-134,-13 2 0,1 0 1,3 0-1,6 0 5,-4 1 0,6 0 0,4-1 0,3 0 0,1 1 1,-1-1-1,-2 1 0,-4 1-13,1-1 1,-4 0 0,-2 1 0,1 0-1,3 0 1,3 0-139,-3 0 0,5-1 0,2 1 1,2-1-1,0 1 0,0-1 0,-1 1 1,-4 0-1,-3 1 136,5 0 1,-3 0 0,-3 0 0,-1 1 0,1 0 0,1 0-55,3-1 0,0 1 0,1 0 1,0 0-1,0 0 0,0 0 53,-8 1 1,1-1 0,-1 1 0,1 0 0,0-1 0,0 1 0,0 0-37,1 0 1,0 0 0,0 0 0,1 1-1,-1-1 1,1 0 0,-1 0 37,1 1 0,0-1 1,0 0-1,0 1 1,0-1-1,0 1 1,0-1-3,1 1 0,-1 0 0,0 0 0,1 0 0,-1 0 0,0 0 0,0 0 0,1 1 1,-1-1 0,0 0 0,0 0 0,0 0-1,0 1 1,0-1-1,-1 1 1,0-1 0,0 1 0,0 0 0,0 0 0,0-1 0,-1 1-10,9 0 1,0 0-1,0 0 1,-1 0 0,0 1-1,0-1-29,-2 0 1,0 1 0,0 0 0,0 0 0,-1-1-1,0 1-99,-2 0 1,-1 0 0,1 0 0,-1 1-1,-1-1 1,1 0-634,-3 1 1,-1 0 0,0-1 0,0 1 0,1 0 0,-1 0 769,3 0 0,1 0 0,0 0 0,-1 1 0,-3-1 0,-4-1 0,12 2 0,-6-1 0,-2 0 0,-2 1 0,0-1 0,0 0 0</inkml:trace>
  <inkml:trace contextRef="#ctx0" brushRef="#br0" timeOffset="637584">11423 978 32767,'1'-58'0,"2"16"0,7 58-1198,0 5-482,0 6 807,-4 4 589,-1 21 290,-3-11-1407,-4 12 1480,-6-5 83,1-14 3793,-5 4-2721,3-17-1234,1-6 0,-1-2 0,4-7 0,0-1 0,3-7 0,0-3 0,0-3 0,1-3 0,-2-11 0,3 5 0,-2-8-309,2 9-1348,0-2 1704,-2-3 23,-2 0-120,0-1-132,2 9-47,0 5-10,2 7 13,0 0-134,9 3 222,9 0 59,6 0 57,6 0 11,-4-2 33,1 0-3388,2-1 3173,-1-1 122,-1-1-95,-2-2-5,-2 0-10,-3 1 4,-3 1-20,-5 2-1,-2 0 198,-3 1 3392,-2 2-3392,-2 3 0,0 3-11,-1 1 16,-1 1 23,1 1-28,0-1 0,2 0-5,0 0-18,0-2 35,2 2-18,-3-3 6,2-1 0,-3-2 22,0-3-22,-2 1 34,2-2-51,-2 2 17,0 2 0,-2 1 0,0 4-22,0-2 27,-1 1-5,1 0 6,0-1 0,1-1-23,1 0 0,0 0 6,1-1-23,0 0-78,2 1-129,0-2-240,-1 0-2135,5 0-3904,-3-2 6520,6 0 0,-7-2 0,1 0 0</inkml:trace>
  <inkml:trace contextRef="#ctx0" brushRef="#br0" timeOffset="637875">12040 1102 32767,'20'-45'-307,"1"-1"1,-6 7 0,4 8-658,32 16 1055,-7 9-223,1 1-566,3 3-68,1 2-552,-15 3 1,1 3 1106,1 2 1,-2 1-1,16 3 1,-11 3-1</inkml:trace>
  <inkml:trace contextRef="#ctx0" brushRef="#br0" timeOffset="638029">12216 1266 24142,'36'-24'-2167,"0"0"1,1 0 0,8-9 0,-2 8 2166,-9 21 0,-4 4 0,-4-3 0,0 2 0</inkml:trace>
  <inkml:trace contextRef="#ctx0" brushRef="#br0" timeOffset="638613">13338 1065 32767,'-2'-49'-307,"0"0"0,0 4 1,0 6-736,1 2-1136,-1 6 2018,0 7 634,0 6-649,0 5 8,1 3-1071,1 6 1352,0 1-214,2 9-136,2 2 13,4 9 11,2 1 86,2 5 16,0 3-34,-1 3 985,-2 3-941,-1 3 108,-4 2 17,-2 1-5,-2-1 3,-3-3-1,-2-2 6,-2-6 51,-5 0 27,6-12 96,-2-1 10,6-11 7,1-4-57,2-5-83,2-6-12,5-8-17,6-6 12,6-6-1536,6-5 1513,6-3-3,-3 11 1,1-1-989,-6 8 0,0 1 971,10-7 1,-1 2-13,15-5-7,0 5 0,-3 5 0,-1 5 0,-5 12 0,0 3 0,8 5-101,-10 0 1,-3 6 100,8 30-12,-15-3-361,-10 1 1,-3 3-1516,-5 14 1014,-5-17 0,-1 1-5219,-6 20 5937,1-24 0,-1-2 0,0 3 1,-2-2-1</inkml:trace>
  <inkml:trace contextRef="#ctx0" brushRef="#br0" timeOffset="639443">14640 494 32767,'-45'-20'0,"0"0"0,1-1 0,-1 1 0,-13-5 0,0 1 0,3 4 0,-6 5 0,1 4 0,17 4 0,-1 1 0,-1 1 0,-1 1 0,-1 1 0,0 1 0,-1 1 0,-1 0 0,0 1 0,0 2 0,-1 1 0,1 1 0,0 0 0,0 2 0,0 0 0,1 3 0,0 1 0,0 1 0,2 1 0,-1 1 0,2 1 0,1 1 0,0 2 0,0 2 0,2 2 0,-2 3 0,1 1 0,2 0 0,0 1 0,3 1 0,0 2 0,-10 7 0,0 3 0,6 0 0,3 4 0,7 2 0,2-2 0,4 4 0,11-5 0,2 4 0,2-1-619,1 6 1,5 1 46,5-8 1,2 2 0,4-3-435,8 4 0,6-3 134,7 1 1,5-2 243,5 0 0,5-3 468,-10-13 0,2-1 0,2-2 4,3 0 1,3-2 0,1 0-61,2-2 1,2 0-1,5-3 299,-6-4 1,3-1 0,2-1 0,2-1 0,1-2 72,5 1 1,2-2-1,1-2 1,0 0-1,0 0 75,0 0 1,1 0 0,0-2 0,0 0 0,0-1-95,0-2 1,1-1-1,-1-2 1,-2 0-1,-3-1 187,-2-2 0,-3-1 0,-2-1 0,0-1-29,0 0 1,-1-1-1,0-2 1,-1 1-65,-1-2 1,-2 1 0,1-2 0,-2-1 33,12-4 1,-1-2 0,-2-2-194,-4 0 1,-1-1-1,-2-1-79,-3 0 0,-2-2 1,-2-1-183,-3 0 1,-3-1-1,-1-2 115,-2 1 1,-3-2-1,-1-3-249,4-15 1,-3-5-1,-3 1-70,-7 11 1,-2 1-1,-2-3-61,3-12 0,-2-3 0,-5 3-276,-4-5 0,-6 2 170,-5 2 1,-4 1 2,-5 4 0,-6 2 191,-6 4 1,-6 3 65,-4 4 0,-10 4 245,3 14 0,-10 2 0,-5 1 0,0 1 1,5 3-75,4 0 1,3 3-1,-1 1 1,-5 0 145,0 0 0,-4 1 0,-3-1 0,-1 1 0,3 2 0,3 2-1,-4 1 1,4 3 0,1 2-1,-1 0-28,-1 1 1,-1 1 0,0 1 0,-4 1 3,8 0 0,-2 2 0,-2 1 1,-1 0-1,2 1 0,3-1 13,-11 4 0,4-1 0,-1 1 0,-2 2-112,2 0 1,-3 1-1,-1 1 1,2 1 0,5 0 47,5 1 1,3 0 0,3 1-1,0 1 12,1 0 1,0 1 0,1 1-1,-1 3-28,1 2 0,-2 3 0,1 2 0,0 0 0,4-1-15,1 0 1,2-1 0,2 1 0,-2 2 67,-6 7 0,-2 3 0,2 1 1,5-2 17,7-2 0,5-2 0,3 1 1,-7 15 1,6 0 382,7-5 0,7 0-389,9-6 1,8-1 8,7-4 0,8-3 324,7-2 0,9-3-321,9-6 1,9-2 0,0-2-69,-9-4 1,0-3 0,4 0 64,0-2 0,4 0 0,1-1 0,-3-2 1,7-2 1,-2-2 0,1-2-6,2-1 1,0-1-1,4-2 0,-11-2 1,4-1 0,1-1 0,-1-1-1,-3 0 1,1-1 0,-2-1 1,-1 0-1,3-1-165,0-1 0,2-1 0,1-1 1,-1 0-1,-5 0 170,-2-1 1,-4-1 0,-1 0 0,-1 0-1,16-7 0,-2 0 0,0-2-1,-3 1 1,-2 0 0,2-4-114,-6-1 1,1-4 0,-1 0 0,-3 0 114,0 0 1,-4 0 0,0-2 6,-5 2 0,2-2 0,-3 0 0,-6 1 1,5-12 0,-10-2 31,-7-12 0,-10 0-39,-9 18 0,-9 1 440,-10-10 1,-11 6-439,-9 17 1,-11 7-20,5 7 0,-7 1 0,-4 2 0,3 0-14,6 3 0,2 2 0,-2 0 0,-3 0-42,-3 0 1,-4 1-1,-2 0 1,1 1 0,3 1-185,-5 1 1,2 1-1,0 1 1,-1 1-774,10 0 1,0 0 0,-1 1 0,0 1 0,-1-1 1026,-7 2 0,-3 0 0,0 1 0,3-1 0,6 0 0,-3 1 0,5-1 0,1 1 0,-1 0 0,1 1 0,0-1 0</inkml:trace>
  <inkml:trace contextRef="#ctx0" brushRef="#br0" timeOffset="640600">12632 5007 21027,'-49'-1'590,"1"0"1,0 0 0,-3 1 0,8-2-551,7-3-35,46 1 932,10-2-937,11 0 0,10 1-398,11 1 341,11 0-238,-27 3 0,2-1 124,22 2 0,3-1-559,-14 1 0,1 0 646,-7 1 0,3 0 0,-3 0-59,2 1 0,-2 1-25,-1 1 0,-1 1-1199,-3 0 0,-2 0 851,26 9-116,-13-1 68,-16 3 66,-16 0 703,-17 2-217,-17-1 158,-18 2 1132,-15-2-928,3-4 0,-4-1-118,10-2 1,-1-1 33,-14 3 0,-3 0 299,-3 1 1,3 0-1004,14-4 1,1 1 650,-13 2 0,4 0-432,20-4 0,3-1 443,-24 7-95,15-3-62,10-3 113,15-2-152,8-3 2147,14-2-2057,55-7-101,-8-2 552,-5 0 0,2 0-569,-13 0 0,-1-1-5,4-1 0,0 0 10,1 0 1,2-2 5,-5 1 0,3-2 1,-1 0-834,0-2 1,0-1 0,0 0 834,-2 0 0,1-1 0,-3 0 26,12-9 1,-5-1-269,-19 6 1,-4-1 357,14-23 61,-23 11 1,-3-1 38,-4-16-111,-7 18 0,-4 2 83,-13-6-10,-6 9-46,-4 7 1,0 7-34,2 6 587,3 5-655,3 3 944,5 6-971,6 15-12,5 2-10,15 32-6,3-12 988,-2-13 0,1 1-1206,10 21-331,-1 5-2182,-12-8 0,-2 4 2742,-4-6 0,-2 0 0,2-6 0,-3-2 0,-5 9 0</inkml:trace>
  <inkml:trace contextRef="#ctx0" brushRef="#br0" timeOffset="641549">16055 851 32767,'-26'-39'-465,"0"0"0,3 1 0,4 12-1730,9 23 3379,5 4 1222,1 6-2406,4 7 0,3 6-266,1 5-1248,5 5 1838,3 2-266,3 4-1198,16 12-1287,-4-12 898,13 5 3316,-5-19-1611,4-6 416,4-7 481,5-4 30,5-9 369,6-6-1327,-27 1 1,2-3-146,2-1 0,2-2 0,1-2 0,4-2 0,1-2 0,4-2 0,-2 1 0,10-6 0,2 0 0,-7 3 0,3-2 0,-2 2 0,-12 5 0,-2 1 0,3 0 0,2-2 0,2 0 0,2-1 0,-3 2 0,2-1 0,-3 1 0,5-1 0,6-3 0,6-1 0,-1 0 0,-5 3 0,-10 5 0,-4 2 0,2 0 0,10-4 0,2 0 0,-4 2-558,-1 2 0,-4 3 118,-1 2 0,-1 0-3,-6 3 0,-1 2-1,3 3 0,-3 3-1113,7 7 464,-8 14-614,-37 11-740,-17 11 2430,-1-11 1,-1-2 0,-3 4 0,-3 2 0</inkml:trace>
  <inkml:trace contextRef="#ctx0" brushRef="#br1" timeOffset="689724">5059 8298 22560,'-48'3'84,"0"1"0,4 0 0,7 3-61,12 12-29,5 1 149,5 1-305,6 3-292,5 2-3394,12 18 3848,3-5 0,1-4 0,-3-16 0</inkml:trace>
  <inkml:trace contextRef="#ctx0" brushRef="#br1" timeOffset="689942">5388 7561 26687,'0'50'-10,"0"-1"1,0-2 0,0-4-69,6 6-2539,0 3 2241,0 1-291,1 1-430,1-2-824,3-2-2995,-3-18 1,1-2 3094,3 9 1,1-2-1,-10-28 1</inkml:trace>
  <inkml:trace contextRef="#ctx0" brushRef="#br1" timeOffset="690280">5980 7497 21483,'-1'-5'3098,"0"1"-1412,1 4-1686,-48 38 0,36-10 0,-13 2 0,3 2 11,25 11-11,3 1-586,4 0 575,4 1-12,2-4-5,4-3 17,4-6-22,14 1 21,-8-14 12,9-3 177,-7-19-70,-3-17-46,-2-5 57,-8-15 33,-9 3-247,-3-3 303,-3-4-28,-1-3-5,-5 0-17,-3 14 0,-2 0-40,-6-16-64,3 19 1,-4 0 66,-12 2 0,-1 4-69,-10-4-37,6 8 0,1 4-9,-6 9-16,0 4-6,2 4-33,1 5-2948,3 6 2706,4 5-312,5 4-583,6 5-2023,5 3 3210,5 7 0,3-16 0,2-1 0</inkml:trace>
  <inkml:trace contextRef="#ctx0" brushRef="#br1" timeOffset="691632">20207 10867 24715,'1'-5'572,"0"1"845,-1 4-1255,-13 47-128,1-13-829,-1 4 0,0 2 817,-10 15-481,10-25 1,0 0 438,-2 2 1,0-1-764,0 2 0,-1-1 662,0 1 1,-1 0-85,1 0 1,0 1-121,2-2 0,0 1-165,1-2 0,2 2-821,4 6 0,4 0-163,9 13 29,11-20 0,8-6-785,17-9 861,-12-10 0,4-6-1298,13-18 1,-1-7 2253,-15 9 0,-2-2 715,18-14 1,-2-3 321,-21 11 1,-4 0-236,1-1 0,0-1 773,-3 0 1,1-2 1113,4-12 1,-1-1-1235,-6 9 0,-1 1-365,3-10 1,-1 2 376,-1-13-181,-5 4-156,-6 6-95,-2 4 189,-11-6-447,1 15 1159,-9-5-1271,2 17 2649,0 2-2761,1 6-62,1 2-27,1 4 1081,1 4-1104,1 3 0,-2 5-17,0 5-5,0 3 5,0 4 17,-4 18-28,0 7-657,1 2 663,4-1-6,7-16 201,1-1-207,2-4 0,8 4 6,1-12 0,9 1 12,10-14-12,-4-4 11,12-7-332,-6-4 326,4-5 1,0-5 0,2-3-12,-2-4 6,-1-3 11,-4-3 0,-2 0 23,2-17-17,-11 12 0,2-10 555,-14 16-549,-3 3 91,-7-5-13,-10 5-67,-1 3 11,-5 9-29,6 9-4,0 2-18,8 2 368,1 2-351,18 5 0,1 0-5,14 5-6,20 5-6,-8-1-576,20 4 570,-14-3 1,3-1-17,1 2-17,-1 0 11,-13-4 1,-1 0-2946,17 6 2973,-19-6 1,0 0-17,5 4-251,-4-2 256,-8 1 17,-7-1 0,-9 7-6,-11-3 17,-7 4-5,-10-3 0,-4-1 5,-3 2 650,-1 1-655,0 0 5,0 1 17,3 0-22,3-1 3173,5-1-3162,4-2 369,6 0-414,8 4 17,6-6 11,11 3 0,4-10 0,8-1-6,5-4 0,6 0-685,5-3 691,2 0 6,4-4 5,-1-3-6,-17-2 1,0-3 5,16-7-5,-21 7 0,-1-4 44,13-24-5,-16 7-6,0-12-5,-20 13 5,-4 0 11,-11 1-503,-5 2 503,-11 1-5,-8 0-6,-8 3 6,-8 1-1312,7 8 0,-2 2 1278,8 3 0,-1 1 0,-12-2 1,-1 1 2,12 5 0,2 2-3,-2 0 0,2 1-112,-1 1 1,2 1 105,1 0 1,0 1-39,-23 3 115,10 3-189,13 7-111,11 4-46,12 5-341,11 5-319,10 3-648,10 3-309,12 3-2724,9 2 4241,-13-16 1,-1-2 0,4 3-1,1-1 1</inkml:trace>
  <inkml:trace contextRef="#ctx0" brushRef="#br1" timeOffset="691982">22857 10398 18853,'-49'-26'356,"0"-1"0,0 1 1,-1 0-1,-1 2 1,1 2-1111,5 5 0,1 2 0,-2 0 901,-3 1 0,-2 1 1,0 1-35,-3 1 1,-2 1 0,0 0-25,-3 1 1,-1 1 0,-2 1-268,14 3 1,-1-1 0,-1 2 0,0 0 220,-2 0 1,-1 0-1,-1 2 1,0-1-14,-3 2 1,1 0 0,-1 1 0,-1 0-8,-2 1 1,-1 1 0,0 1 0,0 1-86,10-1 0,0 1 0,0 0 1,-1 1-1,1 0 74,-3 2 0,1 0 1,-1 0-1,0 2 0,0-1-161,-1 2 0,0 0 1,0 1-1,0 0 0,0 1 155,0 0 1,-1 2 0,1-1 0,-1 2 0,1 0-27,1 0 1,-1 1 0,1 1-1,1 0 1,-1 0 25,2 1 1,1 1 0,-1 0 0,2 1 0,0 0-2,2 0 1,1 0-1,0 1 1,2 1 0,0 0 1,-8 5 0,2 1 0,2 1 0,1 0 0,3 0 0,3 0 0,0 1 0,3 0-4,-8 10 1,3 1 0,4 2 169,4-4 0,3 1 0,4 5-157,3 11 1,3 4 0,6-2-12,5-14 1,3-2 0,4 2 155,3 11 0,3 1 1,7-4-154,12 3 0,8-5 3,-4-15 0,2-2 1,3-1 1,5 0 0,2-2 0,3 0 67,4 0 1,3-2 0,2-1-70,5 0 0,3-2 0,1-2-163,-10-6 1,2-1 0,1 0 0,0-2 158,5 0 0,0 0 0,2-2 0,0 0-85,4-1 1,2-2-1,0 0 1,0 0 82,-10-3 1,1-1 0,0 0-1,1 0 1,0-1-4,2 0 0,0-1 1,1-1-1,0 0 0,0-1 2,2 1 1,-1-2-1,1 1 1,-1-1 0,1-1-30,0-1 1,1 0 0,-1 0 0,1-2 0,-1 1 29,0-1 1,-1-1-1,1 0 1,0-1 0,-1-1 1,-1 0 1,0 0 0,0-2 0,-1 0 0,0 0 1,-1-1 0,-1-1 0,0-1 0,-1 1 0,0-2-12,-2 0 1,-1 0 0,0-1-1,-1-1 1,0 0 13,9-4 0,0-2 0,-2 0 1,-1-1-1,-2-1 0,-2-1 0,-1 0 0,-1-2-1,-3 0 0,-1-1 0,-2-1 0,0-1 44,-4 0 1,0-1 0,-2-1 0,-2 0-46,10-11 1,-3-1-1,-3-2-2,-3 1 1,-2-2-1,-4 0 2,-2 0 1,-3 0-1,-3-1-9,-3 2 0,-3 0 0,-4-3 5,-4-11 1,-6-4 0,-5 5-19,-2 13 0,-3 2 0,-4 0-40,-6-9 1,-5-2 0,-4 7-94,-2 13 1,-5 5-1,-1 2-180,-6-1 0,-2 2 0,-3 1-1271,-5-1 1,-2 2-1,-4 1 1597,5 3 0,-5 1 0,2 0 0,5 3 0,-10-5 0,4 3 0,-4 1 0,-1-1 0</inkml:trace>
  <inkml:trace contextRef="#ctx0" brushRef="#br1" timeOffset="730791">16658 3969 23030,'-5'-44'707,"0"1"1,1 4-1,-1 7-5947,-2 14 5526,0 7 1128,2 5-1313,0 3 829,2 7-891,0 4 6,0 10-6,-1 7-5,-2 7 2766,-1 8-2822,-3 6-1,0 4-55,-3 4-595,0 2 180,3-13 0,0 1-658,3-11 0,1 1-384,-2 11 0,1 0-7824,1 11 8688,3-9 0,1-23 1,2-10-1</inkml:trace>
  <inkml:trace contextRef="#ctx0" brushRef="#br1" timeOffset="731066">16957 4026 17748,'0'-10'4593,"0"2"-3719,0 8-225,0 0-1622,-27-62 1292,11 43-213,-3-15 1,-2 4 39,-1 27 302,0 2-392,-1 4 0,1 4-6,0 6-5,2 4-11,-1 5 0,2 4-755,-1 5 732,2 3 12,0 1-18,0 3 23,1-1 0,0-1 11,1-1 12,0-3 27,1-2 12,0-5-1,3-3-16,1-5-28,2-3 1007,4-4-1024,2-3 11,2-2 11,5-2 816,3 0-944,41-5-79,-9-1-486,-3 0 0,2-1 239,19-5-588,-25 5 0,1 0 471,1-1 0,1 0-317,1-1 1,1 1-978,0 0 1,1-1 1290,8-1 1,-6 1 0,-13 2-1,-5 1 1</inkml:trace>
  <inkml:trace contextRef="#ctx0" brushRef="#br1" timeOffset="731268">17582 3889 21142,'-8'-2'3618,"2"0"-2592,6 2-836,0 0-560,14-29-269,12 24-1203,17-20 112,9 34-2936,1 2-4369,-6 0 8460,-9 0 0,-18-6 0,-8-2 0</inkml:trace>
  <inkml:trace contextRef="#ctx0" brushRef="#br1" timeOffset="731414">17498 4185 22489,'-44'10'648,"1"0"0,4-1 0,9-3-374,21-4 641,10-1-820,9-1-3800,12-3 3672,12-1-74,12-4-244,-4 1 0,5-1-1826,9 0 1,2-1 2075,-15 3 1,1 0-1,-3 0 1,4 0-1,-6 0 1,8 0 0</inkml:trace>
  <inkml:trace contextRef="#ctx0" brushRef="#br1" timeOffset="732015">18897 3795 23478,'3'-57'948,"0"0"1,1 5-1,-2 9-539,-2 13-101,-1 6-73,0 6 56,0 4-212,0 7-46,1 2-16,0 6-6,0 5-5,0 4 5,2 8 6,2 5-11,0 6-6,2 4 11,0 3-1955,-1 2 1955,-1 1-2757,-3 1 2746,0-1-236,-4-7 1,0 1 235,-2 5-178,-5 14 201,4-35 1187,1-7-1115,1-5 3005,2-3-2988,-1-6-22,2-4-29,-1-8 6,1-5-22,1-5 39,9-22-45,1 8 593,10-14-588,0 16-37,3 1-7,4 2 0,2 4 0,2 4 0,0 5 0,15 0 0,3 10 0,0 3-369,-3 12 369,-13 4 0,1 7 0,-1 4 0,0 4-259,7 16-54,-12-5-191,3 12-3341,-15-9 2669,-5 3-6178,-2 20 6842,-5-8 0,-2-8 1,-2-20-1</inkml:trace>
  <inkml:trace contextRef="#ctx0" brushRef="#br1" timeOffset="732197">18877 4304 27136,'33'-48'28,"-1"0"0,-1 3 0,2 12-101,18 23-1733,5 4 1425,3 2-336,4 2-622,1 2-185,-32 2 1,0 0-8060,25 4 9583,-10 1 0,-22-3 0,-12-2 0</inkml:trace>
  <inkml:trace contextRef="#ctx0" brushRef="#br1" timeOffset="732533">18860 4900 27051,'7'-43'106,"1"1"1,14-3-1,8 9-84,-1 23 1,4 5-2200,10-5 0,1 2 2194,-11 5 0,-1 2-3,0 0 0,0 1 8,28 0-5,-5 1-6,-5 7-11,-8 1 0,-8 8 0,-10 4 1188,-8 5-1200,-8 5-4,-9 5 110,-10 7-133,-12 6-6,-12 6-350,14-25 0,-2 1 372,-2 0 1,-1 0 16,-1-2 1,-1 1 16,-7 6 0,-1 0-11,11-11 0,0-1 5,-9 9 1,4-3 5,6-4 2097,4 0-2074,20-15-12,9-4 1,9-3 5,11-5-39,8-1 16,8-6-856,6-2 778,-8 3 0,1 0-543,-8 3 1,-1-1 363,15-2 0,-1 1-278,-11 2 1,-1 2-751,2-1 0,0 0-3636,-1 2 1,-2 0 4850,-3 0 0,-3 0 0,4 0 0,-14 2 1</inkml:trace>
  <inkml:trace contextRef="#ctx0" brushRef="#br1" timeOffset="733849">16494 4067 16073,'-5'-8'5489,"2"2"-4506,-9-23 0,0-4-272,4 10-954,-5-12 1,2 1 623,9 20 220,1 4-411,2 1 100,2 2-183,2 3-34,2 2 67,4 4 457,-1 4-418,5 13-89,-7 1 66,1 25-111,-6-12-1352,-5 17 1324,-3-10 5,-5 3-2953,0 1 2942,0 0-44,2 0-496,0-4 529,3-3 0,2-4 45,1-4-34,2-6 85,2 4 55,-2-14 918,1 1-789,-1-13 3091,0-2-3164,0-4 820,-1-4-932,-1-7-28,-2-4 0,-1-5-16,0-3-23,0-4-575,-1-2 564,2-3-6,0-4 17,3 0-3213,0-2 3196,4 1 6,1 2-402,4 2 401,2 3-4,1 5-7,0 4-19,1 6 36,-2 5 323,0 4-340,-1 5 3170,-1 2-3198,0 3 624,-1 4-589,6 9-24,0 13 12,-1 6-743,-3 7 748,-5-5-27,-2 3-12,-2 2-10,0 3-3182,-1 1 3086,0 1-68,-1 0-682,0-3 408,2-3-613,0-3 76,3-2 21,3-5-1321,3-1-3904,2-7 6223,3-1 0,-6-10 0,0-2 0</inkml:trace>
  <inkml:trace contextRef="#ctx0" brushRef="#br1" timeOffset="734155">16988 3961 20229,'-2'-4'2666,"0"1"-123,2 3-2453,-47-1 179,7 28-233,7-19 1,-1 2-1014,9 10 0,3 3 1039,-13 6-1,-3 2 1,-3 3 5,-2 0 11,1 0 6,1-2 6,6-2-6,4-4 0,9-3 347,4 1-297,10-8 670,18 3-603,6-11-2969,17-1 2896,2-5-16,8-3-1534,5-3 1489,6-3-276,-12 0 1,2 0 211,-9 1 0,0 0-17,11-2 0,-1 1-20,-12 2 1,1 0-270,11-1 1,4 0 302,-6 3 0,2 1 0,-3 0 0,-1-1 0,-3 0 0,5 3 0,-1-1 0</inkml:trace>
  <inkml:trace contextRef="#ctx0" brushRef="#br1" timeOffset="738646">22114 1178 16613,'13'-58'424,"-1"0"1,0-1 0,0 7 0,-1 0-1,1 2-601,0 4 0,0 2 1,-1 5 321,-1 5 1,-1 2-54,2-8 1,-2 10 1555,-7 27-1536,-12 38 12,-1 8-184,-1-4 0,-1 4 141,0 0 0,-1 4 19,-4 9 1,-3 7 0,1-2-423,3-9 1,0 0 0,-1 3 346,-1 1 0,-1 3 1,0 2-1,1-2-11,3-9 0,0-1 0,1 0 0,-1 0 1,0 5 1,-1 1-1,0 1 1,0 0-302,0 3 1,1 2 0,-1 0 0,1 0 290,2-10 1,1-1 0,-1 1 0,1 2-1,-1 3-46,1-1 1,0 2 0,0 4 0,-1 0-1,1 0 1,0-2 0,1-2 42,1-1 1,0-2 0,0-2 0,0 1 0,1 0 0,-1 4-4,0 1 0,-1 2 0,0 1 0,1 1 1,-1 1-1,2-1 0,0-1-11,2-1 1,0 1 0,1-1 0,0 0 0,1 0 0,0-3 0,1-1-10,-1 7 1,1-3 0,1-1 0,0 1 0,0 2-39,0-1 0,0 3 0,1 2 1,0-2-1,1-2 0,1-4-172,3 3 0,1-4 0,1-2 0,0 0-394,1-2 1,0-1-1,0 0 1,2 0 624,2 2 0,2 2 0,-1-2 0,0-6 0,1 9 0,0-5 0,0-2 0,1-1 0</inkml:trace>
  <inkml:trace contextRef="#ctx0" brushRef="#br1" timeOffset="741180">24679 1268 31794,'0'-5'-1980,"0"1"4933,0 4-2953,-5 33 0,4-7-354,-3 30-5939,6-11 5683,0 1-1178,0 2 2610,-1 1-1037,-2-3-1000,-3-2 1046,-2-3 182,-3-5 697,0-4-267,0-7 138,1-6 144,2-7 79,2-5 3157,1-4-3132,3-13-929,0-2-57,3-12 14,3-2 46,5-4-1,3-4-324,3-3 270,3-4 37,1-1 220,-4 10 0,1 0-321,8-14 254,-8 16 0,0 1-31,5-4-44,1 6 8,-3 4-40,0 7-295,-2 3 232,1 5-300,0 4 28,1 2-7,1 5-46,4 2-7,-1 6-53,1 4-2637,2 4 2886,-2 5 162,2 3 223,-1 3-571,2 4-585,-7-8 0,0 1-1244,15 16 2283,-9-11 0,-2-2 0,-5-7 0,0 0 0</inkml:trace>
  <inkml:trace contextRef="#ctx0" brushRef="#br1" timeOffset="741383">25601 1498 23405,'43'-19'-235,"0"0"1,0 1 0,-2 0 0,0 1 0,-4 6-578,-3 9 0,-2 3-2056,2-1 0,1 0 2074,6-1 0,-3 2 1,4-1-1,-2 0 1</inkml:trace>
  <inkml:trace contextRef="#ctx0" brushRef="#br1" timeOffset="742161">26689 1085 23446,'5'-52'262,"0"0"0,0 5 0,-2 4-2842,-6-5 2153,0 17 640,-4 1-309,0 16 1097,2 4-1066,1 4-83,1 3-120,3 2 2946,-1 11-2704,1 1 2,0 13-1610,0 2 1628,0 6-8,1 5-322,-1-5 0,0 0 352,0 18-1025,0-16 1,0 0 1019,0 10 0,0-2-11,0-4 22,-2-4-5,0-3 0,0-7 0,-2-4 500,2-6-428,-2-5 57,2-5 5,0-2 2258,2-7-2320,-1-2-22,1-8 6,0-5 3431,5-20-3448,1 6-5,7-14 5,1 12 0,3 1-333,11-15 328,5 5-23,7-3-23,-9 18 1,-4 12-1,0 13-5,-5 5 0,20 13 0,-16 2-5,12 11-713,-11-1 623,1 3-180,-1 3-279,-2 2-465,-2 2-3648,-2 2-1259,-3 4-3696,-4-3 9095,-2-4 1,-7-17 0,-3-7-1</inkml:trace>
  <inkml:trace contextRef="#ctx0" brushRef="#br1" timeOffset="742347">26621 1630 26206,'37'-44'-45,"-1"1"0,-1 14 0,2 3 0,0 8-143,2 13 1,1 5-2139,15-3 1,-1 1 1742,-14 2 1,-1 0-558,1 0 1,0 1-3412,-5 1 0,-1 0 4551,25 2 0,-29-1 0,-13-1 0</inkml:trace>
  <inkml:trace contextRef="#ctx0" brushRef="#br1" timeOffset="742702">26734 2098 22117,'-4'-6'1585,"1"2"-1070,3 4-89,0 0 55,13-77-380,2 48-980,-3-16 1,6 2 950,33 15-72,-6 11 11,-13 6 1,0 3 11,18 3-23,1 2 0,0 7-6,-3 4-604,-3 6 605,-6 7-7,-8 4 1,-9 3 6,-11 3-7,-8 3 18,-14 1-12,-8 4-1633,-13 1 1628,-8 3 16,17-21 1,-1-1-6,-2 1 0,0-1 5,0 1 1,0-1 243,0-1 0,0-1-244,-20 17 13,4-5 867,8-5-869,9-5 29,7-6 28,10-6 17,5-3 2011,10-5-2006,7-3-33,12-5-772,9-5 727,10-2-17,7-4-6,8-1 0,-29 9 1,2 1-534,17-5 1,1 1 389,-11 2 1,0 1-1079,13-2 1,-1-1 657,-16 4 1,-1 1-597,-1 0 0,0 0-2278,-3 0 0,-1 0 3443,31-11 0,-30 9 0,-5 1 0</inkml:trace>
  <inkml:trace contextRef="#ctx0" brushRef="#br1" timeOffset="743118">24417 444 17953,'-56'-26'513,"1"0"1,2 2 0,5 7-189,-2 23-1,-5 7-38,-1 14-155,27-9 1,0 3-31,0 3 0,0 2-31,0 5 0,1 2-417,0 4 1,1 3 382,1 5 1,2 2-658,-1 5 0,3 2 657,1 4 1,1 3-11,7-18 0,1 1 0,0 1-211,2 2 1,-1 1 0,2 0 202,-1 2 1,1 1 0,1 0-276,1 2 1,1 0 0,0 1 261,1 0 1,1 1 0,0 0-170,1 0 0,1 1 0,2-1 143,1-1 0,3 1 1,0-1 41,2-2 1,1 1 0,2-2-103,3-1 1,3-1-1,1-1-50,3-1 1,2-2-1,2-1-62,3-1 1,2-2 0,3-2-73,2 0 0,2-2 1,2-2-136,3 0 1,2-2-1,2-2-177,2 0 0,2-1 0,1-2-489,2-1 0,2-1 0,1-1-781,2-2 1,0 0-1,1-2 543,-5-3 0,1 0 0,-2-2 1304,-4-2 0,-1-1 0,-4-1 0,-4-1 0,-5-3 0,7 2 0</inkml:trace>
  <inkml:trace contextRef="#ctx0" brushRef="#br1" timeOffset="743519">28119 992 21119,'-4'-50'1163,"0"0"0,0 4 1,-1 11-862,-1 24-122,-2 5-74,1 3-39,0 6-22,-1 6 17,2 8 5,0 10 12,0 10-788,3 10 771,1 9-20,3-8 0,1 2-670,0-10 0,1 1 647,2 16 1,1-1-9,0-11 0,1-2 3,1 3 0,0 0-712,1 2 0,1 0 611,0 2 1,1 0-111,0 1 1,0 0-149,0 0 1,0 1-811,0-1 1,-2 0 310,0-1 1,-2 0-793,-2-3 1,-2 0 1635,-2 5 0,0-4 0,-2 3 0,-1-4 0</inkml:trace>
  <inkml:trace contextRef="#ctx0" brushRef="#br1" timeOffset="743893">28970 1319 21467,'0'-4'1832,"0"1"-404,0 3-1378,-48 41-22,27-19-306,-9 5 0,0 1 189,8-3 36,-2-1-384,-2 0-246,-1-2-314,-3-1-309,-1-2-2849,-2-3 2648,-2-5 347,0-3 365,-13-9 1064,14-5 190,-4-8 135,21-4 123,8-2 84,5 0 243,5 0-192,5 3-63,6 1-134,2 2-128,4 0-118,1 2-106,2 1-85,2 3-61,2 3-51,3 3-5,18 5-84,-9 3 0,15 6-205,-14 3-75,15 13-269,-13-5-679,8 11-1813,-17-8 3024,0 4 0,-14-15 0,-2 1 0</inkml:trace>
  <inkml:trace contextRef="#ctx0" brushRef="#br1" timeOffset="744137">28800 1183 22227,'-7'47'7,"1"0"1,0-2-1,3-2-29,12 15-57,-1 4-5,-5-30 0,-1 1-98,0 0 0,-1 1-132,0 0 0,-1 0-117,-2 0 0,1 2-810,-2 10 1,0 1 150,1-14 1,-1 0-1309,0 7 1,0-2 2397,2 9 0,0-24 0,1-3 0</inkml:trace>
  <inkml:trace contextRef="#ctx0" brushRef="#br1" timeOffset="744359">28587 1576 21674,'-41'0'625,"0"-1"1,3 0 0,10 1-341,23 0 275,3 0-269,15 0 101,24 3-285,9-1-2200,-12 0 1,2-1 2100,-3 0 1,2 0-40,25-1 1,4 0-770,-14 0 0,1 0 630,-4 0 0,2 0 1,-3 0-1245,7 0 0,-1 0-1471,1 0 1,-1 0-2032,-5 0 1,-1 0 4831,-6 0 0,-3 0 0,3 0 0,-18 0 0</inkml:trace>
  <inkml:trace contextRef="#ctx0" brushRef="#br1" timeOffset="746885">29909 1361 32767,'2'-43'-260,"0"0"0,0 0 0,1-10 0,-1 4-1016,-1 13 0,0 3 153,1-13 523,-1 5 243,1 5 186,0 7 130,0 8-2013,0 5 2421,0 7-45,0 5 443,0 2 1483,4 11 1374,5 16-3756,1 6-90,3 14-196,0 15-1009,-8-26 1,0 0 1093,0 1 0,-1 0-213,-1-3 1,0 0-1904,-2 12 1998,-1-1 358,-2-3 59,-2-3 249,-2-3 172,-4-3 172,-1-6 83,-1-4 124,1-5 34,0-4 183,1-5 2134,2-4-1761,2-2-1112,1-4-242,2-4 0,0-5 0,2-5 0,2-4-368,11-17-409,0 5-1405,8-11 665,-2 11 1467,2 0 373,1 2-75,1 2-135,1 3 17,1 5-371,9 0 146,-9 8-187,7 1-43,-10 9-6,0 2-27,13 10-40,-6 1-1338,10 10 1435,-10 2-192,2 4-89,-2 5-365,0 4-1224,-10-7 1,-1 2 2170,10 23 0,-5-8 0,-12-19 0</inkml:trace>
  <inkml:trace contextRef="#ctx0" brushRef="#br1" timeOffset="747068">30145 1829 23868,'-10'-44'-548,"0"0"0,1 4 0,7 8 1619,20 16-582,7 2 930,6 2-1090,6 1 150,6 2-589,-8 7 1,2 0 404,21-1-402,-19 3 0,-1 2-766,15 5-1611,-4 5 2454,1 7 1,-24-9-1,-2 1 1</inkml:trace>
  <inkml:trace contextRef="#ctx0" brushRef="#br1" timeOffset="747392">30100 2222 29595,'-2'-43'-552,"0"1"0,1 2 1,6 10 189,22 19 992,3 2-5653,4 3 5308,1 3-110,1 1 532,-1 3-721,-2 3 412,-2 3-131,-3 5-476,-4 4 873,-4 2-1037,-6 3-67,-6 4-49,-6 2 28,-8 2 1187,-12 0 0,-5 1-1053,-9 8 193,3-9 0,-1 0-162,-4-3 67,2-2 116,3-5 111,7-3-44,4-3 737,7-4-775,6-3 30,4-4 105,7-1 10,6-1 1,26-6-45,-3 1-337,20-4 320,-8 1-89,5 2-298,5 1-677,2 1 597,-7 2 1,-3 1 0,-3-1 0,-13 2 0,1-1 0</inkml:trace>
  <inkml:trace contextRef="#ctx0" brushRef="#br1" timeOffset="752893">22678 4229 24160,'41'-19'-61,"1"0"1,0 0 0,6-5 0,1 5-158,13 14 0,1 8-1015,-17 0 0,-3 1 1006,-1-1 1,-1 1-228,17 8 73,-34 0 730,-12 1-528,-11 2 89,-15 3 57,-33 10 77,12-10 1,-4-1-1343,-1 0 1,0 0 1375,-5 1 1,2-2 27,12-4 0,0 0-39,-27 12 230,22-9 0,0 2-3,3 0 0,2 0-210,-19 9 763,18-4-455,32-18-179,7 0-39,8-7 10,23-8-133,-2-2-230,19-9 224,-10 1 2554,2-2-2549,-13 4 1,-1-1-6,16-11-23,-18 10 1,-1-1 27,5-11 23,-5-2 0,-5-2 16,-7-2 96,-7-18-2723,-5 14 2695,-6-12 22,-6 20 286,-9-6-247,1 14 0,-4-2 176,7 15-103,-1 2-207,6 5-67,0 2 422,6 4-433,-1 1 3408,2 4-3408,2 1-6,3 7 0,4 2 17,4 5-3409,4 3 3392,3 4-34,19 16-497,-5-6 514,-12-13 1,1 2-228,1 2 0,-2 2-904,-3 5 0,-2 2-2593,-1 1 1,-3 1-1069,-6-1 1,-4-1 4573,-10 11 0,2-22 0,0-9 1</inkml:trace>
  <inkml:trace contextRef="#ctx0" brushRef="#br1" timeOffset="756891">25490 3609 25189,'22'-17'129,"-3"5"-80,-15 14-138,2 1 16,0 1 41,0 1-13,0-1 17,-2 1-8,-2 2-42,0-2 89,-3 4 40,-2-4 47,-3 2 48,0-4 51,-2 0-7,0-2 27,1 0 17,-1-4-67,1 0-69,-1-5-69,1-1-36,1-5-79,0-1 18,1-3-17,2-2 7,1-9-7,1 7 38,2-5 54,2 11 31,3 2 30,3 3 31,2 3 12,1 3-6,11 2-12,-4 3-14,8 3-11,-5 4-30,2 3-43,1 4-32,1 3-3434,1 3 3385,-1 4-2048,0 3 2055,-2 3-1601,-4 2 1571,-5 1 24,-8 1 8,-7 2 41,-11 1 1135,-10 1-1058,-11 1 34,-10 1 15,-7-3-92,21-19 1,0 0 385,-1-2 0,0 0-389,0-2 0,-2 0 3,-9 2 0,0-2-54,-18 4 28,24-8 1,0-2 25,-11-3 2462,17-6-2393,1-4 6,17-5-51,6-3 23,2 0-22,4-1-1,9-6-16,1 5-1,11-2-5,7 6-5,-5 4 863,9 2-852,4 4-23,-7 4 1767,10 1-1873,7 11-34,-11-3-797,13 6 460,-15-4-267,1 1-286,0-1-645,-1 2 1692,20 7 0,-31-12 0,12 4 0</inkml:trace>
  <inkml:trace contextRef="#ctx0" brushRef="#br1" timeOffset="757921">26220 3648 17748,'3'-5'3327,"0"2"-5616,-3 3 2295,20-29 1419,-14 30-1408,15-18 893,-19 48-904,-1-4 11,0 9-6,-1-9-6,-1 1 7,-2 0-1,-2 0-6,-1 0 18,-2-2 16,-2-1-5,-2-3 16,0-3 23,-1-4 3442,2-2-3302,1-4 39,2-5 34,2-1 184,2-8-268,1-1 162,1-23-286,4 7-16,2-16 0,5 12-23,1-1-28,3-1-395,3 0 406,1 1-11,2 2 28,18-10-33,-13 15-295,14-6 289,-18 18-3161,2 5 3161,0 1 17,0 4-98,0 3 81,1 3-6,1 4-5,0 4-11,1 3-6,1 2-23,-1 4-83,-1 1-84,-1 1-146,-2 2-208,-1 0-251,-3 1-353,-1-1-757,0-1-3393,-2 1-3625,0-4 8951,-2-5 0,-6-9 0,-2-6 0</inkml:trace>
  <inkml:trace contextRef="#ctx0" brushRef="#br1" timeOffset="758142">27029 3832 19216,'-4'-2'3164,"1"0"-414,3 2-2728,59-42-2066,-32 31 2030,11-12 0,0 3-109,-9 19-174,3 1-352,0 0-673,3 1-2046,-1 0 3368,7 2 0,-20-1 0,0-1 0</inkml:trace>
  <inkml:trace contextRef="#ctx0" brushRef="#br1" timeOffset="758779">27668 3641 17882,'-3'0'2817,"0"0"652,3 0-3241,-5-8-47,4 6-55,-5-7 125,6 9 1069,0 0-776,0-2-516,-1 1 90,0-2-126,0 1 90,1 0-85,0-1-61,0-1-226,0-2 6,0 0 367,0-3-85,0-1 74,0-3-50,1-2 69,1-1 18,1-2-21,1-1 19,-1 0 9,4-8-14,-3 6-22,1-2 121,-2 9-23,-1 5-17,0 2 21,1 3 117,-2 2 81,2 1 363,0 2-209,2 3-415,0 3-100,1 6-107,1 4-53,1 3-178,0 6-98,0 1-3783,-2 5 3564,0 1 296,-2 2 121,-2 16 149,-2-11-726,-3 10 843,-3-17 75,-2-1 46,0-2 46,1-3 2908,0-2-3057,0-3-6,-1 0-29,3-8 1161,0-2-1123,3-8 146,2-3-171,0-6-15,2-1 38,3-6-14,1-2 10,4-3 26,0-1 5,11-14-33,-2 7 1,7-9-665,-5 8 693,1 2 10,2 2-10,-1 2-10,1 2 13,-2 4-2,0 4 26,-2 2 0,0 4 18,-1 1-28,0 3-32,0 0 718,2 4-790,0 2-31,2 6-116,1 3-39,1 4-72,2 4-3479,0 3 3275,-1 4-172,0 3-293,0 3-103,-3 3-231,-2 4-1343,-5 2-2376,-4 3 4949,-6 7 1,-3-26-1,-3-1 1</inkml:trace>
  <inkml:trace contextRef="#ctx0" brushRef="#br1" timeOffset="759038">25601 4719 19406,'42'-22'55,"1"-1"0,0 1 0,0 0 0,13-7 1,-1 3-1,-1 6-25,5 9 1,0 6-811,-16 0 0,0 0 1,1 1 786,2-1 0,0 1 1,1-1-3,2 1 1,1 1 0,0 0-182,2-1 0,0 2 1,1-1 176,0 1 1,1 0 0,0 1 40,2 0 0,0 0 0,-1 0-59,1 1 0,0-1 1,-1 1-169,0 0 1,0 0 0,0 0 120,-3 0 1,0 1 0,3 0-188,-5 1 1,3 0-1,-1 0 1,-2 0-74,-1 1 1,-3 0 0,2 0-215,9 1 1,1 1-1,-6 0-1464,-7 0 0,-5 1 2002,0 1 0,-4-1 0,1 1 0,-7-1 0</inkml:trace>
  <inkml:trace contextRef="#ctx0" brushRef="#br1" timeOffset="759423">26497 5127 24833,'-2'-43'162,"0"1"1,7-2-1,5 8-111,19 17-1502,12-5 1485,-9 11-6,2 1-11,1 3-1,2 2-3355,-1 3 3350,0 2 0,12 4 779,0 10-812,9 13-2041,-19 3 2046,-9 8 319,-18-7-353,-5 5-39,-10 2-11,-10 3 11,-5-9 1,-7 1-101,-7 1 0,-3-2 181,1 2 1,-2-2 2,-2-4 1,1-2 19,3-6 0,2-1 14,-12 6 11,-4 1 50,28-13 23,9-5 6,6-3-5,8-3-52,8-5-16,10-4 1712,9-4-1723,11-3-315,9-1 293,9-2-4,-25 9 0,1 0-5,2 0 0,2 0-87,21-5 0,4 0-93,-13 4 1,1-1 366,-7 3 1,3-1 0,1 1-2322,6 0 1,1 1 0,-2 0 2130,-4 1 0,-1 0 0,-2 0 0,18-2 0,-6 1 0,-23 4 0,-1 0 0</inkml:trace>
  <inkml:trace contextRef="#ctx0" brushRef="#br1" timeOffset="759948">29178 4162 22520,'0'-9'2055,"0"3"-1545,0 6 409,0 0-919,-8-16 0,2 24 0,-6-8-6,4 29-4279,0 2 4224,-3 3-85,-1 1 639,-3 4-992,-3 1-1159,-4 2 639,-3 1-242,-4-1-2048,-3-3 1942,-3-6 292,-1-7 2340,0-9-1254,-13-10 432,14-11 192,-6-10 27,21-10 607,7-6-441,6-7 35,4-5-62,6-5-123,5 0-135,7 1-100,5 3-2220,4 5 2018,3 4-261,9 8 0,6 3 45,-9 10 0,2 2-603,11-6 0,1 4 581,-13 13 0,-3 4-9,19 7 1303,0 6-1437,3 5 1183,-4 6-1844,-1 4-594,-3 2-3521,-17-9 1,-2 0 4299,7 8 0,-2 0 0,-24-25 1</inkml:trace>
  <inkml:trace contextRef="#ctx0" brushRef="#br1" timeOffset="760341">29966 3662 25802,'18'33'9,"1"0"1,1 9-1,-3-1 3,-2 8-591,-5-16 1,-2-1 584,1 9 371,-2-2-366,-3-6 192,-3-3-180,-1-5 5,-3-5 28,0-6 61,-4-4 622,2-5-577,-1-3-11,1-4-27,0-3-1,2-6-39,0-4-11,2-5-17,0-3-40,2-3 18,2-4 33,7-21 6,9-4-45,2-1-3347,4 9 3342,-6 20 5,1 5-17,-1 5 6,0 3-6,8 2-5,-6 5-6,8 2 5,6 7-22,10 9-42,-13-2 1,0 3 1200,4 5 0,-2 2-1414,-5-2 1,-1 1-166,-1 2 0,-2 0-1036,11 13-3193,-2 4-4800,-7-3 9466,-4-3 0,-12-15 0,-5-6 0</inkml:trace>
  <inkml:trace contextRef="#ctx0" brushRef="#br1" timeOffset="761057">30122 4422 19048,'-6'0'4475,"2"0"-8506,4 0 4120,51-63-27,-16 42 205,4-15 0,3 3-233,15 22-546,-26 6 0,1 1 509,3 0 0,0 1 0,3 0 0,0 2-528,2-1 1,1 1 524,2 1 1,0 0-32,1 0 1,2 2-93,0 0 1,1 1-147,0 1 1,-1 1-398,2 1 1,-2 2-77,0 0 0,-2 1-809,-1 2 1,-2 0-2928,-5 0 0,-2 0 4484,20 8 0,-27-8 0,-13-5 0</inkml:trace>
  <inkml:trace contextRef="#ctx0" brushRef="#br1" timeOffset="761408">30365 4987 25612,'20'-42'35,"0"-1"1,0 3-1,2 9-23,14 15-3763,4 3 3745,2 3 6,-11 7 0,1 0-11,17 0 11,15 4-6,-23 4 661,-3 5-666,-5 4 6,-5 4-12,-8 2-6,-8 15-5,-13-6-127,-10 13 104,-13-10 1,-8 2-1,-8 0 7,-7 1 15,-4-1 1,-2 0 14,18-12 0,0 0 14,-13 9-6,19-12 1,3-2 5,0 1 5,6-4 12,8-5 33,6-4 1791,3-3-1796,7-2 375,5-4-380,8-3-35,8-4-10,26-12-553,-6 4 524,-13 6 1,0-1-164,17-5-1431,2 0 726,-1-1-498,-2 1-1451,-1-2-6922,-8 2 9773,-8 3 0,-15 7 0,-7 3 0</inkml:trace>
  <inkml:trace contextRef="#ctx0" brushRef="#br1" timeOffset="761805">29379 4006 17005,'9'-48'681,"0"0"1,-1 5 0,-1 7 1772,-6 20-2174,0 4 814,0 3-977,-1 3 407,1 4-535,-1 1 1600,0 8-1583,-3 3-1,-2 12 1,-4 4 5,-4 8-1071,-5 7 987,-6 6-179,-6 7-104,13-24 1,-1 0-1246,-1 2 1,-1 0-1302,-2 2 1,0 1 2901,-4 6 0,0-2 0,-2 3 0,0 0 0</inkml:trace>
  <inkml:trace contextRef="#ctx0" brushRef="#br1" timeOffset="762679">23959 6376 23386,'13'-41'-101,"10"8"-11,31 33-62,5 4-726,-13 0 0,0 2 743,-12-1 1,1 1-452,26 8 1,-2 2 164,-11 2 646,-15-4 0,-5 1-517,-18 0 113,-14 0 89,-10 0 73,-13-1 134,-33 6 17,8-6-150,16-6 1,-1 1 221,-19 2 52,1 0 86,19-4 0,-1 1-56,4 0 1,0 0-15,-28 6-79,18-2 934,20-1-1056,10-3-7,4 2 57,16-1-56,4-3 5,11 1-27,4-4-6,6-2 152,6-1-169,24-4 11,-13 0 3,-7-3 0,-2-1 14,4-4 39,6-7 6,-23 2 22,-7-3-2683,-4-4 2666,-6-3-1071,-4-5 1049,-4-4-128,-1-2 229,-5-19 185,-1 3-113,-1 2-21,1 14-23,2 21-45,1 5-17,0 2 268,1 6-352,0 0 2724,0 4-2763,6 8 1704,3 2-1698,7 10 0,5 4-6,6 5-306,4 3 300,-4-5 1,1 0-1240,13 16 1138,-8-3 1,-3 0-174,-3 8-205,-13-6 0,-9 1-741,-15-6 0,-7-2 321,2 1 0,-6-1 905,-10-3 0,-6-1 0,4-5 0,-6 5 0,7-10 0,0 0 0</inkml:trace>
  <inkml:trace contextRef="#ctx0" brushRef="#br1" timeOffset="763426">27063 6263 19496,'-14'-40'185,"-1"0"0,1 3 0,5 9 2340,8 22-2486,1 3 1023,0 1-1073,6 10 647,1 2-625,15 20-11,-5-6 1914,8 11-1902,-8-9-7,-2 1-5,-4 2 6,-3 12-12,-5-9 12,-4 9-6,-4-17 17,-4-2 27,-7 0 85,-1-6-11,1-4 5,5-8-5,6-7 55,1-8 237,1-2-371,1-9 22,1 2 12,7-18-39,0 7-6,7-13 5,11 1-948,5 1 915,2 3 6,0 9-485,-1 12 462,-6 7 1,5 0 4,4 11 12,-6 5-16,10 5-1,-8 5 17,1 3 530,0 4-569,0 3-45,-2 4-73,0 3-415,-4 2 152,-2 3-241,-4 1-286,-4 4-3376,-5 1 2390,-5 2-1332,-5 0 2761,-7 5 0,3-24 1,-2-1-1</inkml:trace>
  <inkml:trace contextRef="#ctx0" brushRef="#br1" timeOffset="763607">26998 6872 18998,'39'-27'5,"-1"0"1,0 0 0,16-11 0,-4 11-40,-1 22-67,3 3-117,3 2 83,-15 4 0,2 1-689,-10-1 1,0 2-1390,9 3 1,0 2 2212,-7 0 0,-5 0 0,3 1 0,-2 1 0</inkml:trace>
  <inkml:trace contextRef="#ctx0" brushRef="#br1" timeOffset="763959">27164 7450 21594,'-22'-51'136,"1"0"1,-1 7-1,12 7-97,36 7-27,0 13 420,3 3-421,2 4 834,3 3-839,1 3-6,2 2 286,1 2-286,0 4 1042,1 4-1048,-2 5 0,-2 5 858,-3 4-852,5 21 5,-15-7-926,0 14 926,-19-12 1,-10 1-17,-10 1 5,-12 0-11,-7-1-11,-6-1 23,-4-2 5,0-4 0,0-3 33,-7 0 151,19-11-133,-2-1 16,23-12 0,7-4-22,3-5-28,9-4 0,4-7-17,11-3-811,9-4 783,8-2-39,8-1-73,9-3 14,-26 14 0,3 0-409,18-8 0,2 0-345,-10 5 0,0 0-39,15-6 1,1 0-1933,-15 6 1,0 2 2850,8-5 0,-3 3 0,4-2 0,-1 0 0</inkml:trace>
  <inkml:trace contextRef="#ctx0" brushRef="#br1" timeOffset="764156">28910 6564 15308,'-32'27'56,"-1"0"0,1 1 0,-12 10 0,5-3 1653,9 1-1687,0 1 0,0 2-44,-1 1-84,-1 0-186,-2 2-296,-2-1-588,-1-1-1389,-1-4-2728,0-3 5293,-4-2 0,21-14 0,1-4 0</inkml:trace>
  <inkml:trace contextRef="#ctx0" brushRef="#br1" timeOffset="764313">28195 7030 14778,'11'-49'1331,"1"0"0,-1 3 1,0 6-537,9-2 759,1 4-982,1 5-124,0 6-504,0 3 302,0 5-5,1 4-129,1 5-56,0 6-22,3 1-28,0 6 5,3 4-6,2 5-5,0 6-5,2 4-835,0 3 790,1 3-62,-1 1-101,1 0-302,-1 0-415,1-1-1137,0-1-4486,0-2-3278,-2-4 9647,-5-5 0,-13-8 0,-7-4 1</inkml:trace>
  <inkml:trace contextRef="#ctx0" brushRef="#br1" timeOffset="764715">29403 6221 21080,'-3'-8'2375,"0"1"-1736,3 7 498,0 0-981,-10-61-77,8 46-56,-4-47 5,12 66-3415,5 4 3393,11 21-1040,-5-1 1034,9 15 5,-9-5-5,1 3 6,-2 4-6,-2 3 0,-2 0 6,-4 0-18,-3-2 18,-3-2 0,-7 12-59,-7 1 142,1-12 68,-3-11-11,7-28-12,1-3-27,0-7-29,2-3-11,2-7-16,0-4 5,2-3-12,0-4 57,8-18 2764,0 8-2831,8-13 27,0 12-841,2 1 830,3 3 1,1 2 148,0 4-155,0 3-4,0 5 27,-1 3-56,-1 4-5,9 2-29,-8 5 12,7 1-6,-8 6-16,10 8 10,-6 3-27,6 9 2397,-9-1-2493,0 6-117,-2 4-925,5 25-1561,-9-10 1889,-6-13 1,-2 0-4748,-2 16-3585,-3-2 9192,-4-7 0,2-19 0,-1-10 0</inkml:trace>
  <inkml:trace contextRef="#ctx0" brushRef="#br1" timeOffset="764882">29436 6972 20885,'30'-29'39,"1"-1"0,-1 0 1,12-11-1,-2 10-28,5 20-33,3 4-79,3 4-134,1 1-247,0 5-408,-3 3 890,-11 4 0,-2 1 0,-4-1 0,14 7 0</inkml:trace>
  <inkml:trace contextRef="#ctx0" brushRef="#br1" timeOffset="765259">29521 7381 18694,'-4'0'3541,"1"0"-287,3 0-3047,18-60-5722,-4 36 5557,1-13 0,2 2-1069,10 17 1055,4 2 486,3 2-497,4 3-153,-7 7 0,1 1 125,21-1 11,-7 5 0,1 3-6,10 5 3,-20-1 1,-1 2 1331,11 11-1340,-3 5-9,-18-4 1,-2 2-26,8 15-95,-12-4 0,-9 4-121,-24 4 0,-8-1 196,7-6 1,-3-2 837,-18 8 0,-4-5-801,12-18 0,-1-3 5,-27 16 29,2-5 5,5-5 23,6-4-1547,8-4 1614,7-4 218,8-4-151,8-3 495,5-1-551,4-4 688,6-2-750,4-3 6,24-9-33,-1 4-35,21-4 18,-1 7 2630,7 2-2636,-24 4 0,1 0-310,2 1 1,3 0 278,22 1 0,2 0-1469,-15 2 1,2 1 1383,-8 0 0,3-1 1,-3 2-210,4 2 0,-2 0-468,-1 1 1,-1 1-449,-2 0 1,0 1 936,2 1 0,-3 0 0,2 1 0,-4 0 0</inkml:trace>
  <inkml:trace contextRef="#ctx0" brushRef="#br1" timeOffset="766047">23997 9283 18455,'42'-11'26,"0"0"1,1 0 0,-1 1 0,0-1 0,-2 3-323,9 1 1,1 2 295,2 0 0,3-1 0,-1 2-4,-11 0 0,-2 0 1,3 1-448,8 0 1,5 0 0,-1 0 0,-5 0 430,11 1 0,-3 0 1,-11 1 1,2 0-1,-6 0-36,-3 0 1,-5 1-86,21 1 500,-19 1-494,-19 3 55,-18 2 46,-18 3 16,-16 1 195,-5 0 0,-5 0-136,-11 4 0,-2 1 8,-1-1 1,-1 1 16,-3 2 0,4-1 22,15-4 1,1 0-276,-13 6 1,1 1 302,15-5 1,0 1-304,-8 3 0,4 1 337,-4 7-1022,10-2 905,12-1 5,9-3 1300,8-3-1289,10-2 23,7-3-23,10-4 1955,9-1-1983,8-4 716,9-1-724,-7-4 0,1-1-3,-8 0 0,1-1-8,11-1 0,0-2 8,16-8-1592,-2-2 1604,-7-4-80,-7-2 119,-1-18-1,-19-11-21,-4-2-6,-20-2 106,-13-5 1480,-1 16-1435,-6-12 341,0 13-246,6 14-33,-3-2-28,9 16 2126,2 1-2261,4 6 83,0 0-156,5 7 316,3 1-310,5 4 1334,5 4-1351,5 6 23,6 6-1,4 3-247,4 5 287,3 3-57,-12-7 1,-1 1-3322,13 15 3294,-15-14 0,-3 0-79,3 12-1050,-8 1 714,-8 1-712,-7 2 270,-8 1-1981,-5-12 1,-2 0 2859,-17 21 0,3-9 0,11-21 0</inkml:trace>
  <inkml:trace contextRef="#ctx0" brushRef="#br1" timeOffset="766580">27386 9057 22823,'-3'-4'1607,"1"0"398,2 4-1971,-4-42-12,6 41-16,-1-29 5,6 53-5,1 2-1,0 4 12,-2 0-6,-1 1 28,-2 12-27,-1-9-3404,-2 7 3392,-1-15 16,-3-5-833,-2-1 833,-1-5 12,-1-3 17,2-4 17,0-3 22,1-2 2970,1-2-2987,1-4 1229,0-2-1257,1-5-5,1-3-12,0-4-5,3-4 5,3-4 6,3-3-3397,11-21 3369,-4 10-6,9-13-474,-8 18 480,1 2 0,0 4 0,2 3 0,1 4 6,1 3-1,2 3-105,2 6 105,2 2-22,1 4 17,2 3-11,15 9 17,-9 2-343,12 12 303,-15 2-44,-1 6-62,-2 5-84,-4 2-124,-7 3-139,-6 1-146,-7-1-123,-7 0-185,-5-1-207,-5-2-740,-4-3-3444,-1-3-3383,3-7 8715,1-6 0,7-9 0,1-4 0</inkml:trace>
  <inkml:trace contextRef="#ctx0" brushRef="#br1" timeOffset="766963">28082 8393 20515,'0'-6'1843,"-1"0"-1278,1 6 656,0 0-1114,39-61-29,-18 44-50,5-16 0,1 5-11,-3 26 16,11 10-21,-8-1 4,7 9-10,-11 0 0,-2 3-12,-1 2 12,-2 4-1,-1 1 1,-3 1 5,-1 11-5,-7-9 33,-12 17-34,-5-21-224,-13 5 259,0-13-3330,-4-1 3335,-1-3-12,-1-1 12,1-3 0,3-1-6,4-3 0,7-1-5,5-2 189,6 0-49,2-2-85,12 0-16,3 0 3381,11-1-3409,4 0-17,4-1 0,27 2-3426,-9-1 3395,-15 1 1,-1 0-37,19 3-786,3 2 601,1 4-1470,-14-1 0,0 2 924,-9-1 0,-1-1-1171,12 5 0,-2 0-7890,12 6 9673,-9-1 1,-22-9 0,-11-4 0</inkml:trace>
  <inkml:trace contextRef="#ctx0" brushRef="#br1" timeOffset="767216">27176 9819 14919,'-35'8'599,"-1"0"1,-11 3 2107,72-16-2533,16-3-1,14-3-211,-21 5 1,1 0 107,4-1 0,2 0 2,5 0 1,0 1-23,4-1 1,1 0-353,4 1 0,0 0 324,2 0 1,1 2-15,2-2 0,1 2-5,0 0 0,1 2-17,1-1 0,1 0-24,-22 2 1,1 0 0,-1 0-40,1 0 1,0 1-1,0-1-86,0 1 1,-1 0 0,0 0-366,21 0 1,-1 1-291,-3 1 0,1 0-1459,-5 1 0,1 0 2277,3 3 0,-4-1 0,4 1 0,-6 0 0</inkml:trace>
  <inkml:trace contextRef="#ctx0" brushRef="#br1" timeOffset="768526">27682 10560 19375,'13'-52'937,"0"0"1,0 0-1,-1 5 1,0 1 0,-4 9-440,-3 0-101,-2 7-65,-1 4-52,0 6-62,-1 5-44,0 3-46,0 6 124,-1 2-213,1 3 40,-1 9-79,1 3 0,0 10 0,1 3 0,-1 4 39,0 26-27,-1-11-12,0 19 2,-1-30 1,-1 0-1152,0 16 1161,-3 12-1,4-24-6,0-2 1,1-6 91,3-4-64,5-1 135,6-10-39,2-3-11,5-14-1,-1-6 1,6-7 162,23-14-168,-7 5-56,-14 10 0,2-1 33,0 1 1,0 1 1284,25-12-1315,-25 13 0,-2 1-37,7-1-10,-17 8-12,-13 8 0,-3 5 0,-1 6-12,-7 20-16,0-1-50,-5 15-1059,3-5 667,2 7-432,3 7-1085,2-23 1,2 1-1691,2 3 0,1 1-1239,-1-2 1,2 0 4422,0-1 0,1-3 1,-1 3-1,0-14 1</inkml:trace>
  <inkml:trace contextRef="#ctx0" brushRef="#br1" timeOffset="769905">29303 10045 13521,'48'-19'484,"-1"0"0,1 1 0,-5 1 0,0 0 0,-4 3-118,-2 3 1,-4 1 182,18-2 2193,-21 13-1689,-38 21-656,-15 6-126,-24 7 1,-9 3-1631,10-9 0,-3 0 1400,1-1 0,-5 2 0,1-1-4,5-4 1,0 0-1,-2-1-263,-4 3 0,-2 0 1,-1 0 246,10-6 0,0 1 0,-1 0 0,0-1-237,-4 3 0,0-1 1,-1 1-1,0-1 221,-2 2 1,-2 0 0,0 0 0,0 0-229,9-3 1,0-1-1,-1 1 1,1 1-1,-1-1 208,0 1 1,0-1-1,-1 1 1,-1 1-1,-2 2-113,3-1 0,-3 1 0,-1 3 0,-1-1 0,0 1 0,1-1 0,3-1-232,-7 4 1,2-1-1,2-1 1,-2 1 0,-2 2 349,4-1 0,-4 2 0,-2 1 0,0 1 0,2-2 0,5-2 0,7-4 0,-7 4 0,8-4 0,0-1 0,1 2 0,0-1 0,0 0 1</inkml:trace>
  <inkml:trace contextRef="#ctx0" brushRef="#br1" timeOffset="770397">23892 12880 20566,'-48'-1'156,"1"0"1,6 1 0,8-2 39,18-1-56,15-3-84,13-5-3731,12-2 3675,13-3 5,3 3 1,4 0 45,-6 2 0,2 1-127,18-6 1,2 2-197,-8 3 1,0 2 21,3-1 1,2 1-101,3 0 0,1 2-101,0 0 0,0 2-143,0 0 1,2 1-1013,-9 2 0,2 1 1,-1 1 1484,-11 1 0,-1 0 1,-1 0-1,16 0 1,-7 0-1,2 4 1</inkml:trace>
  <inkml:trace contextRef="#ctx0" brushRef="#br1" timeOffset="770706">24220 13189 19084,'-45'11'584,"0"-1"1,6 0 0,8-3-148,17-4 558,12-2-794,30-11-3933,4 0 3749,26-9 5,0 0-391,-25 9 0,0 0 377,3-1 1,0 0-93,0 0 1,2 0 94,16-6 0,0-1-11,-13 5 0,-1-1-498,12-4 1,-1-1 483,-17 4 0,-2 0 14,-2-1 0,0 0 8,-2-2 1,-1-1 10,7-9 1,-2-3-12,-10 8 1,-1-2 2,3-6 0,-2-1 1575,-6-13-1502,-7 1 73,-10 5 1835,-7 2-1034,-34-10-644,12 21-746,-22-5 673,22 25-62,3 3 1679,2 4-1740,3 2-68,5 4 23,3 2-28,4 3-2372,4 3 2366,5 15-28,7-3-632,5 15 649,7-7-23,5 7-5,3 1 125,4 5-170,0 1-95,0 4-224,-3 1-404,-6 5-2386,-7 1 1398,-10-29 1,-2 1 1755,-6 6 0,-2-3 0,3 4 0,-7-1 0</inkml:trace>
  <inkml:trace contextRef="#ctx0" brushRef="#br1" timeOffset="771213">26754 13090 27130,'20'1'11,"-2"8"-11,-6 26 5,4 21 1,-6-13-867,1 16 866,-8-19-5,-2-2 0,-6-3 0,-3-3 6,-6-5 16,-2-5-5,-3-5 280,-2-7-274,2-5-1,0-4 144,3-6-144,3-4 51,0-16-28,6 3 0,0-13-12,9 5 12,14-22-11,3 10-107,-3 14 1,2 0 100,14-9-2291,6 2 2275,2 4 7,-9 12 1,2 1-2440,19-5 2423,-18 8 0,0 3 8,15 1-344,1 3 328,1 4-1,0 3 0,0 6-5,-2 4-6,-3 7 0,-15 0 1,-1 2-63,11 11-2,-15-8 0,-3 2-261,1 12-251,-8 3-365,-7 3-538,-6 0-1164,-10 1 2660,-6 4 0,4-23 0,-1 0 0</inkml:trace>
  <inkml:trace contextRef="#ctx0" brushRef="#br1" timeOffset="771588">27623 12552 19832,'36'-40'272,"0"1"1,-2 2 0,-2 10-128,0 20-33,1 3-33,1 3-7,-1 0-21,1 3 1600,0 3-1595,19 9-45,-12 2 143,14 7-165,-16-1-6,-3 2 6,-4 3 16,-5 2-5,-8 1 0,-7 0 0,-6-1-11,-11-1-2316,-8-2 2350,-12-2 698,-9-1-679,3-9 0,-1-1-387,-19 6 409,16-8 1,2-1 120,-12 1-28,6-1-11,8-4 252,8 0-331,9-3 0,7-1 6,6-2 3122,6 0-3128,7 0-33,23-4-34,1 1-40,7-1 1,3 0-738,-11 2 1,1 1 652,15-1 1,3 0-90,-10 1 1,3 2-341,-1 1 0,5 1 0,-2 0-290,9 1 1,0 0-746,-8 2 0,3 0 0,-4 0-2999,0 1 0,-5 1 4116,-4-1 0,-4 0 0,3 1 0,-17-4 0</inkml:trace>
  <inkml:trace contextRef="#ctx0" brushRef="#br1" timeOffset="772151">29594 12402 15815,'-1'-55'1107,"-1"0"1,1 1 0,-5-10 0,-4 3-894,-2 16 1,-2 1 0,-4 3-1364,-10-3 1,-5 3 1330,-7 0 0,-3 1-540,10 14 0,-2 0 0,-1 1 451,-3 0 1,-1 2-1,-6-1 23,-5 2 0,-6-1 1,-2 2-1,2 1-417,9 4 1,2 2 0,0 0 0,-4 0 326,-1 1 1,-3-1 0,-2 1 0,1 1 0,3 2-371,-2 1 1,2 3 0,0 1-1,0 0 373,-3 1 1,0 0-1,0 2 1,-1-1-168,-1 2 1,-1 0 0,0 1 0,0 1 159,-1 1 0,-1 0 1,0 2-1,0 0-94,-2 1 1,1 1 0,-1 0 0,0 2 84,11-2 1,1 2-1,-1 0 1,0 0 0,0 1-3,0 1 0,-1 0 0,0 1 0,0 0 1,0 1-4,-1 1 1,1 0 0,-1 0 0,0 2 0,1-1 6,-1 1 1,1 0 0,0 1 0,-1 1 0,-3 2 0,4 0 1,-2 1 0,-1 2 0,-2 0 0,2 0 0,0 1-1,4-2-3,-9 4 1,3-1-1,2 0 1,-2 1 0,-1 2-10,7-4 1,-2 2 0,-1 1 0,0 0 0,1 0-1,1 0 1,5-1-1,-4 2 1,3 0-1,2-1 1,1 1 0,0 1-3,1-1 0,0 1 0,0 1 1,1 0-1,0 0-1,-7 6 0,0 1 1,1 0-1,1 1 0,3-1 1,1 1-1,1 0 1,1 1 5,3-2 0,1 1 0,2 0 0,1 0 4,-8 11 0,3 1 1,3 1-5,3-3 0,4 1 1,2 1 1,5-3 0,3 2 1,4-1 1,3-1 0,2 1 1,5-1-1,3 0 0,3 0 0,4-1 2,3-2 0,3 1 0,6 0 8,8-1 0,7 2 0,3-1 0,1-4-12,4 4 1,2-5-1,4 1-6,2-2 0,4 1 0,3-1 0,-1-5 38,-7-9 0,1-2 1,1-3-1,1 0-37,4 1 0,1-2 1,2 0-1,1 0 3,-9-5 1,1 1 0,0-2 0,1 1 0,1-2 1,2 1 0,0-1 0,2 0 0,-1-1 0,1 0-6,2-1 0,1 0 1,0 0-1,0-1 1,1 0-4,1-1 0,1 0 0,0-1 0,0 0 0,0 0 4,2-1 1,-1 0-1,1 0 1,0-2-1,0 1-2,-10-1 1,1-1 0,0 0 0,-1 0 0,1-1 0,0 0-16,0 0 0,0 0 1,0 0-1,0-1 1,0 0-1,0 0 30,0-1 1,0-1 0,0 0 0,0 0 0,0 0-1,0-1 0,-1 0 1,1 0 0,0-1 0,-1 0 0,0 0 0,1 0 7,9-3 1,0 0 0,0 0 0,0-1 0,-1-1-7,0 0 0,-1 0 0,0-2 0,0 1 0,0-2 0,-1 1 0,-1-1 0,1 0 0,-1-1 0,0-1-4,-2 0 1,1 0 0,-1-1 0,0-1 0,-1 0-10,0 0 1,0-1 0,-1 0 0,0-1 0,0 0 1,-1 0 1,-1-1 0,0 0 0,-1-1 0,1 0-5,-2 0 1,0 0 0,0-1-1,-1 0 1,0-1-2,-2 0 0,0 0 1,0 0-1,-1-1 1,0 0 1,9-6 1,0 0-1,-2 0 1,0-1 19,-3 0 0,-1 0 1,0-1-1,-2 0-24,-3 1 1,-1-1-1,-1 0 1,-2-1-1,-2 1 1,-2 0-1,-2-1 1,-1 0 3,7-9 1,-3-2-1,-3 0 125,-5 1 1,-3-1 0,-4-1-129,-4 1 0,-4 0 0,-3 0 7,-4 0 0,-4-1 1,-4 0-7,-4 1 1,-5 0 0,-3 0-14,-3 0 1,-5 0 0,-3 2-12,-6-2 1,-4 3-1,-3 0-86,-5 0 1,-3 1 0,-3 1-4,7 9 1,-1 1 0,-2 0 0,-1 2-122,-5-2 0,-1 2 0,-1 0 0,-2 1-206,8 5 0,-1 0 0,-1 1 0,-1 0 0,-1 1 406,-10-3 1,-3-1 0,-1 2-1,3 1 1,6 1 0,-3 0-1,6 1 1,-1 2 0,-2-1-1,0 1 1,0 0 0</inkml:trace>
  <inkml:trace contextRef="#ctx0" brushRef="#br1" timeOffset="859206">9017 6095 16796,'53'-34'305,"0"0"1,-1 0 0,1 1 0,-1 2 0,0 5-883,-11 11 0,0 4 0,0 0 616,5-1 0,1-1 1,1 1-24,2-1 0,2 1 0,0-1-186,3 1 0,0-1 0,1 1 163,1-1 0,0 1 0,0 0 12,0 0 0,1 1 1,3-1-4,-1 0 1,4 1 0,1-1 0,-4 2-267,2-1 0,-3 1 1,3 0 219,-5 0 1,2 1 0,0 0 0,-5 0 72,-4 2 1,-3 1 0,-2 0-79,-1 1 0,-1 0 0,0 0-14,17-2 0,-1 1-80,-5 1 1,-1 1-5,-5 1 1,-1-1 289,-5 2 1,-2 0-329,6 1 1,-3 1-236,18 3 145,-11 2 1265,-33 6-1327,-27 0 345,-11 3 130,-15 1 42,-12 3 663,-14 0-778,24-8 0,-1-1 422,-4 1 1,-2 0-428,-6 0 0,-1-1 86,-4 1 0,-1-1-113,-4 1 0,-1-1-50,18-2 1,-1 0 0,0-1-528,-2 1 0,-1 0 1,0 0 499,-1 1 1,-1-1 0,1 0 3,-3 0 0,1 1 0,-1 0-228,1 0 0,0-1 0,-3 2 140,1 0 1,-4 0 0,0 1 0,3-1-7,-3 1 1,3-1 0,-2 1-178,5-1 0,-3 1 0,0 0 0,4-1 182,3 0 0,3 0 0,1-1-12,-20 5 0,1-1-112,5 0 1,1-1 246,4-1 0,2 0 15,5 0 0,2-1 24,5-2 0,2 0 624,-23 5-400,13-4 586,13-3-630,13-3 1777,9-2-1650,22-9 2402,5 1-2381,19-10-30,4 2 167,11-5-389,-20 9 1,2 0-26,4-2 0,2 0-915,4 0 1,3 0 905,5-2 1,2 0-59,4 1 0,2-1-36,-18 6 0,2-1 1,0 1-703,1 0 0,1-1 1,0 1 686,2 0 1,0 1 0,0-1-7,1 1 0,0 0 0,0 0-5,1 0 0,0 0 0,0 0-478,-1 1 1,0 1-1,2-1 446,-1 1 1,2-1 0,0 0 0,-3 1-54,2 0 1,-4 1 0,4-1 74,3 0 0,5 0 0,-1 0 0,-7 1-12,7-1 1,-4 1 19,-10 2 1,1-1-1,-3 1-39,-5 1 0,-4 1-139,25-3 752,-13 3-986,-12 1 16,-10 1 1722,-12 2-1679,-7 2 2252,-13 3-2409,-8 2-296,-12 3-446,-13 1-1029,-11 0 2105,17-4 1,1-1 0,-4 0-1,-2 1 1</inkml:trace>
  <inkml:trace contextRef="#ctx0" brushRef="#br1" timeOffset="859401">9446 6052 18902,'41'-23'480,"0"0"0,0 0 1,0 1-1,0 0 0,-1 3-140,10 2 1,0 2-855,4-2 0,3 0 669,2 1 1,2 0-379,-19 5 0,1 0 0,1 1 285,0-1 1,1 1-1,1 0-15,0 0 0,1-1 0,0 1 15,1 0 1,-1 0-1,1-1-315,-1 1 0,0 0 1,0 0 242,0 0 1,-1 0 0,1 0-190,-3 0 1,1 1-1,-1-1 212,-1 1 1,-1-1-1,1 1-231,17-4 0,0 0 236,-3 1 0,0 0-76,-6 2 0,1-1 226,-11 3 0,2-1 0,-2 1-266,13-2 0,-2 0-46,-2 1 0,-4 0-85,-12 4 0,-5 1-481,-3 2 697,-11 4-91,-7 5 0,-6-3 0,-2 1 0</inkml:trace>
  <inkml:trace contextRef="#ctx0" brushRef="#br1" timeOffset="871682">31497 2117 21327,'1'-5'61,"0"2"270,-1 3-197,37-62-647,-23 36 664,11-14 1,-2 0 16,-11 20 403,4-4-145,-8 15-91,-3 1-134,-3 7-44,-2 3-39,0 2 295,-3 6-346,-3 5-16,-3 6 27,-10 18-55,2-5-12,-5 10-3386,5-11 3431,-4 12-321,6-11 293,-1 7 0,8-14-2166,3-4 2183,2-2 0,2-3-6,0-4-5,1-3-6,0-3 2199,0-4-2154,1-2 365,1-2-270,1-2-6,3-3-15,3-7-63,6-7-23,5-7-16,7-6 2358,5-7-2370,8-4-16,-6 7 0,3 0-895,-8 7 1,1 1 877,11-11 0,0 1-861,-10 12 1,0 1 868,0 1 1,0 1-18,1 1 1,0 1 10,-3 2 1,2-1-290,20-7 0,-1 0 289,-20 12 1,-1 0-3,14-7 0,-3 4-16,-12 5 577,-6 4-852,-5 3 1271,-7 3-1708,-1 1 1349,-4 3-4021,1 4 3400,2 4 0,-3-3 0,-1 1 0</inkml:trace>
  <inkml:trace contextRef="#ctx0" brushRef="#br1" timeOffset="886163">7510 3123 26246,'-3'-41'-624,"-1"1"1,2-3 0,1 8-293,5 21 1504,0-4-183,-2 12 51,-1 3-251,-1 1 28,-3 9-528,0 1 1286,-5 15-281,2-7-398,-2 8-115,1-6-114,2 1 62,-1 1-131,0 0-170,1 0-70,-1 1 83,1 6-209,3-7-50,-1 4-61,3-8-29,2-3-298,1-1-111,2 0-419,1-1-79,1-1 272,1 0 280,0-1 214,2 0 394,2-2 524,2 1 302,2-1 656,2-2 323,3 0-65,3-2 94,4-1-80,3-1-115,4-1-219,3 0-142,4-2-146,2-1-176,5-2-25,3 0-235,3-1-416,-14 2 0,1 0-41,-10 1 0,1 0 0,10-1 0,0 0 0,18-1 0,2 0 0,-31 2 0,-1 0 0,1 1 0,2-1 0,14 0 0,2 0 0,-11 0 0,0 1 0,13-1 0,-1 1 0,-13 1 0,-1 0 0,0 0 0,1 1 0,0-1 0,0 1 0,0 0 0,1 0 0,-1 0 0,1 0 0,-1 0 0,0 0 0,1 0 0,0 0 0,-1 0 0,1 1-23,1-1 1,1 1-12,-1 0 1,1-1 7,1 1 0,1 0 14,-2-1 0,4 0 15,-4 1 1,4-1 0,-2-1 17,7 0 1,0 0 2,-6 0 0,1 0 1,-1-1 5,3-1 1,-1-1-31,0 0 0,1 0 0,1-1 0,-1 0 0,1-1 0,-1 0 0,1 1 0,0-1 0,-1 0 0,0 1 0,-1-1 0,0 0 0,-2 1 0,1 0 0,15-2 0,-1 1 0,-14 1 0,-1 0 0,13 0 0,-1 0 0,-19 2 0,0 0 0,14 0 0,2-1 0,-14 2 0,1-1 0,11 0 0,-1 0 0,-14 1 0,-2 0 0,0 1 0,1-1 0,-1 0 0,-1 0 0,1 0 0,-1 0 0,1 0 0,-1 0 0,0 0 0,0-1 0,0 1 0,0 0 0,0 0 0,0-1 0,0 1 0,0-1 0,0 1 0,-1 0 0,1-1 0,-1 1 0,31-3 0,-2 1 0,-4 1 0,-21 0 0,-1 1 0,16-1 0,8-1 0,-27 2 0,-6-1 0,-6 0 0,-6 1 0,-5 0 0,-4 1 0,-3-1 0,-1 0 0,-1-2 0,-1-1 0,0-2-1647,-2-2-630,0-3-41,1-4 80,0-3 703,2-6 1031,1-5 680,3-5 368,3-7 150,4-4 338,3-3-1,3-1-15,2 3-104,1 1 2,-1 4 15,4-7-221,-6 16-74,-1-4-278,-9 19-311,-3 6-584,-2 5-1521,-2 4 2221,-4 9 0,2-4 1,-2 4-1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6C10-F6BB-66A5-1BA2-45CB9E63A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99EA0-3BF2-9F1A-87CA-87BD3D81E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F2A8C-5F2A-A324-0E31-C4DBBE81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5991-9E23-3B22-6DBB-02C6913F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2FDDA-D88B-0133-AD8E-00287DAF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4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5950-D4CD-D764-1EE3-FBE3172D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A7F6A-3981-2147-09D5-59CA5D856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059D6-E3B1-FBB8-21A1-6A96C359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8B11-FF74-52AA-F019-832210D7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71B46-AE2D-915F-D210-B8DD06EF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C235A-BAF1-C6BA-E866-B40E38044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093A5-C6FD-3901-D536-1DF285F49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A2685-690E-E0B3-50F8-7E392340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E2682-3A3E-2221-C123-F383D03B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E932-AA63-B685-4C2D-07E64829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1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E3FF-7E74-732A-6975-07872516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5F84-8290-FF9B-FA44-E29629F6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D3DA8-88DC-1E3E-C301-8123BC4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D421-B571-7CB7-A5CC-B9CC33EDA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4DA76-3912-778D-0117-D547AA6E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FCA4-83C2-DABF-81E4-2C7258E6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084A-7030-4B50-ADFE-748ECE19C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C0E21-A338-A515-18A2-1930FDD9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F74CA-1E07-1FF0-DEEB-38455AE0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49E8A-3B2E-E1C6-0986-E3B864DE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1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BC54-5F73-B6EC-787E-10A550BC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C4BB-62CF-1DCA-8F7F-39E8D67A6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1C364-658A-C001-DA9F-706E8A3CF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D28FE-A63E-A7C0-462F-86236723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C1436-221A-0A09-40DA-E2F5641E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4E11F-A1FE-44E1-ED46-B63485D3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9EFC-D23C-1F0F-CEFC-C94DEA60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457B3-C00C-D983-8F87-D0896ACA9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C14D9-30F0-78EB-58A4-24EC96A34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C7BE0-4BF3-00A9-679E-547E5D963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662C3-8115-AAFD-376D-1F93CBB48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1B500-E4F1-B22C-910F-45ACE3B5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7BFC9-FE6E-98BA-7D57-5F0C29DE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7E26D-6B10-2D9C-BFE8-549B8296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A28C-179E-FEBB-6846-E3D5443C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9354A-5A35-D451-D50E-808B144B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6D044-57BE-E660-3376-24CF4F0B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62449-16CB-5B15-B2B1-13578ECA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05F4C-76A5-C176-2F50-3E164D6B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474A2-9E98-A7A6-5CA5-6D7C1961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37FE3-BFE9-C731-B852-41F09521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FD07-4FEF-391C-AE11-24109D84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637C7-A802-625A-13BB-1D4647591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3D4B9-65B7-E5D2-A919-50219E9DE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54D6D-F459-B534-22EE-8DD804A0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8CE58-5943-1069-91F6-35DCC17B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C457F-D604-08D5-71BC-74AD8E15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5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8394-E6D5-5BDB-1303-F7084D89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97C2D-657B-AA95-D8C2-29C6BC76D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A9E0B-E6FC-6B20-4D5F-8F8E6AF7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506EB-FDBA-841E-3680-C5012012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6C914-81BC-3BE1-8A6A-54B1E604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0E4C1-8E49-94F7-BB01-CD7BE9DE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E9F8-9568-259F-4987-A0ECD419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9FE1C-5842-279E-3BCB-C104D3126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C2818-E20B-E582-8401-A8799CC8B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C89AB-9EE6-1D45-B77E-C2E1C29AE2C0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1706-DA62-12E0-063D-091199146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4F6B9-F0AB-BF67-9C5E-50DABB907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2850B-E6E3-5D4A-80F5-96622EF0E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e and white gradient&#10;&#10;AI-generated content may be incorrect.">
            <a:extLst>
              <a:ext uri="{FF2B5EF4-FFF2-40B4-BE49-F238E27FC236}">
                <a16:creationId xmlns:a16="http://schemas.microsoft.com/office/drawing/2014/main" id="{BF03E951-4B39-DC6D-F699-2E59236F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ABC004-17C9-67D6-125D-2CBF5BC97AD9}"/>
                  </a:ext>
                </a:extLst>
              </p14:cNvPr>
              <p14:cNvContentPartPr/>
              <p14:nvPr/>
            </p14:nvContentPartPr>
            <p14:xfrm>
              <a:off x="421920" y="2660400"/>
              <a:ext cx="6572520" cy="183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ABC004-17C9-67D6-125D-2CBF5BC97A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560" y="2651040"/>
                <a:ext cx="6591240" cy="18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18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C0495-E906-04AB-74E7-94028AF6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A40B4C-3A05-6D09-A687-3592D5C8B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53A1B07-C6BA-D21F-BCBD-F40549FB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D07DF-269D-75F4-93F9-E9E676C6169B}"/>
                  </a:ext>
                </a:extLst>
              </p14:cNvPr>
              <p14:cNvContentPartPr/>
              <p14:nvPr/>
            </p14:nvContentPartPr>
            <p14:xfrm>
              <a:off x="96120" y="447480"/>
              <a:ext cx="12088080" cy="614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D07DF-269D-75F4-93F9-E9E676C616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60" y="438120"/>
                <a:ext cx="12106800" cy="61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39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A0F6D-422A-23B9-1B86-93F06DE4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03B95E-8222-EE91-43CB-CF4ABA2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8726ACD-CAD0-114D-FA51-00724889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32EA66-7E96-FFB0-2619-C5169D6F2E30}"/>
                  </a:ext>
                </a:extLst>
              </p14:cNvPr>
              <p14:cNvContentPartPr/>
              <p14:nvPr/>
            </p14:nvContentPartPr>
            <p14:xfrm>
              <a:off x="771840" y="49680"/>
              <a:ext cx="10869120" cy="353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32EA66-7E96-FFB0-2619-C5169D6F2E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480" y="40320"/>
                <a:ext cx="1088784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99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898BB-B6C3-3913-8A9E-E714D433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A4BD3F-2F77-6D9C-8879-AB82150CC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B346643-A2C3-94F2-9334-0632F052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53959-6AB2-25AF-1903-0F9C3387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05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4C6DE-97C9-CA1F-4185-8FF447CB1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08B5B0-D8B4-6EED-C3F0-581401D0C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2F2C220-3D99-354D-BD68-415F0ED7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A2E3C4-0D05-3921-8DD1-68F39391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63D81C-BE99-A43A-E692-67A1FB9B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33481C49-9AFC-2537-80FD-F10192BC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5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31DF1-1870-1AC9-2608-0AAA849B8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388C78-47A7-AE4B-F496-07CD49535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FFAC9A5-5EAC-12D7-0670-F5DCCA53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49236-7C17-9CAE-0DD4-E07108C2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A99B8D-0149-0022-D392-B23D6222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EBD87F53-8991-2AFB-CA3A-7969AF87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A2428-6C82-0C4C-6987-6DB52E1B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A2B6F5-855A-5710-1D5E-4B3162D2B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CD53729F-B21D-8C6B-56CE-3779D06F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2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6CF-9866-6FD3-8643-D9999424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C16ED-91F8-D365-09CB-2377AFD8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68512C3-4C16-AA6C-8409-F1AED2D0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DF69-BA39-BD23-48AF-D2123DFB3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E6AFF3-4C78-9F7B-DE4B-61EA022E0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75A4D6A-326D-A854-9195-F83EEEDD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C325BA8-A762-3E56-F3C0-1B3B388C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E6E97A-27D7-8FB6-20FC-9B107A5545DC}"/>
                  </a:ext>
                </a:extLst>
              </p14:cNvPr>
              <p14:cNvContentPartPr/>
              <p14:nvPr/>
            </p14:nvContentPartPr>
            <p14:xfrm>
              <a:off x="673200" y="592560"/>
              <a:ext cx="9147960" cy="498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E6E97A-27D7-8FB6-20FC-9B107A5545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840" y="583200"/>
                <a:ext cx="9166680" cy="49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90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A53AE-5665-A83E-315E-62948502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FD38FB-6319-A469-3084-2F5FC192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335D857-4CB8-701D-73BA-E230B5A0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7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A05E4-3137-294D-80D7-B29C52D2E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A70A30-AEBB-C834-E834-83187DD54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B535D99-95F1-AFC5-7A16-F3377E66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49D83-EFE7-4626-9B49-8A72CB23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B55599-029D-C07E-462B-A5B6CF17C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A05C341-3A94-68F3-A454-4AABBF62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B4C36-2367-0E94-6647-EB04E6B4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858BC8-E0EE-1FF6-6F96-5147FF26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FE7214C-86D0-4763-E90A-CAC38B83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18820B-5B63-10DE-7B45-5BE69B4B362D}"/>
                  </a:ext>
                </a:extLst>
              </p14:cNvPr>
              <p14:cNvContentPartPr/>
              <p14:nvPr/>
            </p14:nvContentPartPr>
            <p14:xfrm>
              <a:off x="0" y="709920"/>
              <a:ext cx="10032840" cy="602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18820B-5B63-10DE-7B45-5BE69B4B36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700560"/>
                <a:ext cx="10051560" cy="60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21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4D64B-DB4E-F649-77DE-B22F1705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4954D5-7257-E2C6-957B-4FEE6C3C2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F855CE2F-27FF-1C91-6778-3B8F3696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6DB3E3-E8DB-727C-5113-E3AEA1646B5E}"/>
                  </a:ext>
                </a:extLst>
              </p14:cNvPr>
              <p14:cNvContentPartPr/>
              <p14:nvPr/>
            </p14:nvContentPartPr>
            <p14:xfrm>
              <a:off x="268920" y="255240"/>
              <a:ext cx="8154360" cy="6205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6DB3E3-E8DB-727C-5113-E3AEA1646B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560" y="245880"/>
                <a:ext cx="817308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63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726B7-C647-6475-EB23-E9CCAEC4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8207BF-9AC2-6571-1E8A-3D6290B0F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246D35A-E7F1-513C-602F-FC4823FC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33ECF9-5FDF-82BB-586D-7D2EC53BC89C}"/>
                  </a:ext>
                </a:extLst>
              </p14:cNvPr>
              <p14:cNvContentPartPr/>
              <p14:nvPr/>
            </p14:nvContentPartPr>
            <p14:xfrm>
              <a:off x="346320" y="837000"/>
              <a:ext cx="11493000" cy="147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33ECF9-5FDF-82BB-586D-7D2EC53BC8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827640"/>
                <a:ext cx="11511720" cy="14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3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5D66E-621D-AECA-AE5B-BDCF511B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FCC0DA-99AB-1DFB-7769-DA9FFD17E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CF1DB11-33BB-74C5-06EF-A41FAAB1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104AB7-10DF-3CD3-D469-31D273D10298}"/>
                  </a:ext>
                </a:extLst>
              </p14:cNvPr>
              <p14:cNvContentPartPr/>
              <p14:nvPr/>
            </p14:nvContentPartPr>
            <p14:xfrm>
              <a:off x="484560" y="112320"/>
              <a:ext cx="9671040" cy="648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104AB7-10DF-3CD3-D469-31D273D10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200" y="102960"/>
                <a:ext cx="9689760" cy="65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72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8ABE7-6E20-8674-43ED-D49DA8756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ED4E4C-2538-4A03-4C27-13F626D0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734D79C-9687-CD3B-201C-9FBF48E7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743755-20A3-9A73-EEE4-5B9654058685}"/>
                  </a:ext>
                </a:extLst>
              </p14:cNvPr>
              <p14:cNvContentPartPr/>
              <p14:nvPr/>
            </p14:nvContentPartPr>
            <p14:xfrm>
              <a:off x="488160" y="219960"/>
              <a:ext cx="8168400" cy="370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743755-20A3-9A73-EEE4-5B9654058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800" y="210600"/>
                <a:ext cx="8187120" cy="37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163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794E1-8B64-54A0-E2C8-44BC73FCD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B9C6C7-28E4-FBFC-53BB-C99DF8C6B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43621C1-7285-B725-D559-F663EEB0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9BAAF-EAB1-FCFA-EB99-32ABE3DFF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0593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9A7249-F101-9263-47FD-85F3A56E9EE3}"/>
                  </a:ext>
                </a:extLst>
              </p14:cNvPr>
              <p14:cNvContentPartPr/>
              <p14:nvPr/>
            </p14:nvContentPartPr>
            <p14:xfrm>
              <a:off x="0" y="7920"/>
              <a:ext cx="11932560" cy="6792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9A7249-F101-9263-47FD-85F3A56E9E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-1440"/>
                <a:ext cx="11951280" cy="68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51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F9503-3AAA-BD01-EDCF-966F3A25B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F4BC1-FEEE-473E-B343-6996383F1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E274777-F3BA-5E61-0241-4A32B477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65B2B2-99B0-E9D8-8B80-E48449B0AD8F}"/>
                  </a:ext>
                </a:extLst>
              </p14:cNvPr>
              <p14:cNvContentPartPr/>
              <p14:nvPr/>
            </p14:nvContentPartPr>
            <p14:xfrm>
              <a:off x="313200" y="45000"/>
              <a:ext cx="11369160" cy="519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65B2B2-99B0-E9D8-8B80-E48449B0AD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840" y="35640"/>
                <a:ext cx="11387880" cy="52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74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2025-10-03T13:16:34Z</dcterms:created>
  <dcterms:modified xsi:type="dcterms:W3CDTF">2025-10-03T16:01:05Z</dcterms:modified>
</cp:coreProperties>
</file>